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1" r:id="rId4"/>
    <p:sldMasterId id="2147483672" r:id="rId5"/>
    <p:sldMasterId id="2147483673"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Lst>
  <p:sldSz cy="5143500" cx="9144000"/>
  <p:notesSz cx="6858000" cy="9144000"/>
  <p:embeddedFontLst>
    <p:embeddedFont>
      <p:font typeface="Nunito"/>
      <p:regular r:id="rId75"/>
      <p:bold r:id="rId76"/>
      <p:italic r:id="rId77"/>
      <p:boldItalic r:id="rId78"/>
    </p:embeddedFont>
    <p:embeddedFont>
      <p:font typeface="Montserrat"/>
      <p:regular r:id="rId79"/>
      <p:bold r:id="rId80"/>
      <p:italic r:id="rId81"/>
      <p:boldItalic r:id="rId82"/>
    </p:embeddedFont>
    <p:embeddedFont>
      <p:font typeface="Lato"/>
      <p:regular r:id="rId83"/>
      <p:bold r:id="rId84"/>
      <p:italic r:id="rId85"/>
      <p:boldItalic r:id="rId86"/>
    </p:embeddedFont>
    <p:embeddedFont>
      <p:font typeface="Gelasio"/>
      <p:regular r:id="rId87"/>
      <p:bold r:id="rId88"/>
      <p:italic r:id="rId89"/>
      <p:boldItalic r:id="rId9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84" Type="http://schemas.openxmlformats.org/officeDocument/2006/relationships/font" Target="fonts/Lato-bold.fntdata"/><Relationship Id="rId83" Type="http://schemas.openxmlformats.org/officeDocument/2006/relationships/font" Target="fonts/Lato-regular.fntdata"/><Relationship Id="rId42" Type="http://schemas.openxmlformats.org/officeDocument/2006/relationships/slide" Target="slides/slide35.xml"/><Relationship Id="rId86" Type="http://schemas.openxmlformats.org/officeDocument/2006/relationships/font" Target="fonts/Lato-boldItalic.fntdata"/><Relationship Id="rId41" Type="http://schemas.openxmlformats.org/officeDocument/2006/relationships/slide" Target="slides/slide34.xml"/><Relationship Id="rId85" Type="http://schemas.openxmlformats.org/officeDocument/2006/relationships/font" Target="fonts/Lato-italic.fntdata"/><Relationship Id="rId44" Type="http://schemas.openxmlformats.org/officeDocument/2006/relationships/slide" Target="slides/slide37.xml"/><Relationship Id="rId88" Type="http://schemas.openxmlformats.org/officeDocument/2006/relationships/font" Target="fonts/Gelasio-bold.fntdata"/><Relationship Id="rId43" Type="http://schemas.openxmlformats.org/officeDocument/2006/relationships/slide" Target="slides/slide36.xml"/><Relationship Id="rId87" Type="http://schemas.openxmlformats.org/officeDocument/2006/relationships/font" Target="fonts/Gelasio-regular.fntdata"/><Relationship Id="rId46" Type="http://schemas.openxmlformats.org/officeDocument/2006/relationships/slide" Target="slides/slide39.xml"/><Relationship Id="rId45" Type="http://schemas.openxmlformats.org/officeDocument/2006/relationships/slide" Target="slides/slide38.xml"/><Relationship Id="rId89" Type="http://schemas.openxmlformats.org/officeDocument/2006/relationships/font" Target="fonts/Gelasio-italic.fntdata"/><Relationship Id="rId80" Type="http://schemas.openxmlformats.org/officeDocument/2006/relationships/font" Target="fonts/Montserrat-bold.fntdata"/><Relationship Id="rId82" Type="http://schemas.openxmlformats.org/officeDocument/2006/relationships/font" Target="fonts/Montserrat-boldItalic.fntdata"/><Relationship Id="rId81" Type="http://schemas.openxmlformats.org/officeDocument/2006/relationships/font" Target="fonts/Montserrat-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notesMaster" Target="notesMasters/notesMaster1.xml"/><Relationship Id="rId8" Type="http://schemas.openxmlformats.org/officeDocument/2006/relationships/slide" Target="slides/slide1.xml"/><Relationship Id="rId73" Type="http://schemas.openxmlformats.org/officeDocument/2006/relationships/slide" Target="slides/slide66.xml"/><Relationship Id="rId72" Type="http://schemas.openxmlformats.org/officeDocument/2006/relationships/slide" Target="slides/slide65.xml"/><Relationship Id="rId31" Type="http://schemas.openxmlformats.org/officeDocument/2006/relationships/slide" Target="slides/slide24.xml"/><Relationship Id="rId75" Type="http://schemas.openxmlformats.org/officeDocument/2006/relationships/font" Target="fonts/Nunito-regular.fntdata"/><Relationship Id="rId30" Type="http://schemas.openxmlformats.org/officeDocument/2006/relationships/slide" Target="slides/slide23.xml"/><Relationship Id="rId74" Type="http://schemas.openxmlformats.org/officeDocument/2006/relationships/slide" Target="slides/slide67.xml"/><Relationship Id="rId33" Type="http://schemas.openxmlformats.org/officeDocument/2006/relationships/slide" Target="slides/slide26.xml"/><Relationship Id="rId77" Type="http://schemas.openxmlformats.org/officeDocument/2006/relationships/font" Target="fonts/Nunito-italic.fntdata"/><Relationship Id="rId32" Type="http://schemas.openxmlformats.org/officeDocument/2006/relationships/slide" Target="slides/slide25.xml"/><Relationship Id="rId76" Type="http://schemas.openxmlformats.org/officeDocument/2006/relationships/font" Target="fonts/Nunito-bold.fntdata"/><Relationship Id="rId35" Type="http://schemas.openxmlformats.org/officeDocument/2006/relationships/slide" Target="slides/slide28.xml"/><Relationship Id="rId79" Type="http://schemas.openxmlformats.org/officeDocument/2006/relationships/font" Target="fonts/Montserrat-regular.fntdata"/><Relationship Id="rId34" Type="http://schemas.openxmlformats.org/officeDocument/2006/relationships/slide" Target="slides/slide27.xml"/><Relationship Id="rId78" Type="http://schemas.openxmlformats.org/officeDocument/2006/relationships/font" Target="fonts/Nunito-boldItalic.fntdata"/><Relationship Id="rId71" Type="http://schemas.openxmlformats.org/officeDocument/2006/relationships/slide" Target="slides/slide64.xml"/><Relationship Id="rId70" Type="http://schemas.openxmlformats.org/officeDocument/2006/relationships/slide" Target="slides/slide63.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2" Type="http://schemas.openxmlformats.org/officeDocument/2006/relationships/slide" Target="slides/slide55.xml"/><Relationship Id="rId61" Type="http://schemas.openxmlformats.org/officeDocument/2006/relationships/slide" Target="slides/slide54.xml"/><Relationship Id="rId20" Type="http://schemas.openxmlformats.org/officeDocument/2006/relationships/slide" Target="slides/slide13.xml"/><Relationship Id="rId64" Type="http://schemas.openxmlformats.org/officeDocument/2006/relationships/slide" Target="slides/slide57.xml"/><Relationship Id="rId63" Type="http://schemas.openxmlformats.org/officeDocument/2006/relationships/slide" Target="slides/slide56.xml"/><Relationship Id="rId22" Type="http://schemas.openxmlformats.org/officeDocument/2006/relationships/slide" Target="slides/slide15.xml"/><Relationship Id="rId66" Type="http://schemas.openxmlformats.org/officeDocument/2006/relationships/slide" Target="slides/slide59.xml"/><Relationship Id="rId21" Type="http://schemas.openxmlformats.org/officeDocument/2006/relationships/slide" Target="slides/slide14.xml"/><Relationship Id="rId65" Type="http://schemas.openxmlformats.org/officeDocument/2006/relationships/slide" Target="slides/slide58.xml"/><Relationship Id="rId24" Type="http://schemas.openxmlformats.org/officeDocument/2006/relationships/slide" Target="slides/slide17.xml"/><Relationship Id="rId68" Type="http://schemas.openxmlformats.org/officeDocument/2006/relationships/slide" Target="slides/slide61.xml"/><Relationship Id="rId23" Type="http://schemas.openxmlformats.org/officeDocument/2006/relationships/slide" Target="slides/slide16.xml"/><Relationship Id="rId67" Type="http://schemas.openxmlformats.org/officeDocument/2006/relationships/slide" Target="slides/slide60.xml"/><Relationship Id="rId60" Type="http://schemas.openxmlformats.org/officeDocument/2006/relationships/slide" Target="slides/slide53.xml"/><Relationship Id="rId26" Type="http://schemas.openxmlformats.org/officeDocument/2006/relationships/slide" Target="slides/slide19.xml"/><Relationship Id="rId25" Type="http://schemas.openxmlformats.org/officeDocument/2006/relationships/slide" Target="slides/slide18.xml"/><Relationship Id="rId69" Type="http://schemas.openxmlformats.org/officeDocument/2006/relationships/slide" Target="slides/slide62.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11" Type="http://schemas.openxmlformats.org/officeDocument/2006/relationships/slide" Target="slides/slide4.xml"/><Relationship Id="rId55" Type="http://schemas.openxmlformats.org/officeDocument/2006/relationships/slide" Target="slides/slide48.xml"/><Relationship Id="rId10" Type="http://schemas.openxmlformats.org/officeDocument/2006/relationships/slide" Target="slides/slide3.xml"/><Relationship Id="rId54" Type="http://schemas.openxmlformats.org/officeDocument/2006/relationships/slide" Target="slides/slide47.xml"/><Relationship Id="rId13" Type="http://schemas.openxmlformats.org/officeDocument/2006/relationships/slide" Target="slides/slide6.xml"/><Relationship Id="rId57" Type="http://schemas.openxmlformats.org/officeDocument/2006/relationships/slide" Target="slides/slide50.xml"/><Relationship Id="rId12" Type="http://schemas.openxmlformats.org/officeDocument/2006/relationships/slide" Target="slides/slide5.xml"/><Relationship Id="rId56" Type="http://schemas.openxmlformats.org/officeDocument/2006/relationships/slide" Target="slides/slide49.xml"/><Relationship Id="rId90" Type="http://schemas.openxmlformats.org/officeDocument/2006/relationships/font" Target="fonts/Gelasio-boldItalic.fntdata"/><Relationship Id="rId15" Type="http://schemas.openxmlformats.org/officeDocument/2006/relationships/slide" Target="slides/slide8.xml"/><Relationship Id="rId59" Type="http://schemas.openxmlformats.org/officeDocument/2006/relationships/slide" Target="slides/slide52.xml"/><Relationship Id="rId14" Type="http://schemas.openxmlformats.org/officeDocument/2006/relationships/slide" Target="slides/slide7.xml"/><Relationship Id="rId58" Type="http://schemas.openxmlformats.org/officeDocument/2006/relationships/slide" Target="slides/slide51.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254b514e7f6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254b514e7f6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254b514e7f6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254b514e7f6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254b514e7f6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254b514e7f6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255079bd4e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255079bd4e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2b99a6e58f3_0_1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2b99a6e58f3_0_1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2b99a6e58f3_0_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2b99a6e58f3_0_2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2b99a6e58f3_0_2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2" name="Google Shape;402;g2b99a6e58f3_0_2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g2b99a6e58f3_0_2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5" name="Google Shape;415;g2b99a6e58f3_0_2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g2b99a6e58f3_0_2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6" name="Google Shape;426;g2b99a6e58f3_0_2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g2b99a6e58f3_0_2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7" name="Google Shape;447;g2b99a6e58f3_0_2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24eae76446f_0_1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24eae76446f_0_1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g2b99a6e58f3_0_2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5" name="Google Shape;455;g2b99a6e58f3_0_2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g255079bd4eb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4" name="Google Shape;464;g255079bd4eb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g255079bd4eb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6" name="Google Shape;476;g255079bd4eb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g255079bd4eb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3" name="Google Shape;483;g255079bd4eb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g255079bd4eb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0" name="Google Shape;500;g255079bd4eb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l">
              <a:lnSpc>
                <a:spcPct val="115000"/>
              </a:lnSpc>
              <a:spcBef>
                <a:spcPts val="1500"/>
              </a:spcBef>
              <a:spcAft>
                <a:spcPts val="0"/>
              </a:spcAft>
              <a:buClr>
                <a:schemeClr val="dk1"/>
              </a:buClr>
              <a:buSzPts val="1200"/>
              <a:buFont typeface="Calibri"/>
              <a:buAutoNum type="arabicPeriod"/>
            </a:pPr>
            <a:r>
              <a:rPr lang="fr" sz="1200">
                <a:solidFill>
                  <a:schemeClr val="dk1"/>
                </a:solidFill>
                <a:latin typeface="Calibri"/>
                <a:ea typeface="Calibri"/>
                <a:cs typeface="Calibri"/>
                <a:sym typeface="Calibri"/>
              </a:rPr>
              <a:t>Collecte et gestion des données : Les Systèmes d'informations industriels collectent et gèrent une multitude de données provenant de différentes sources au sein d'une entreprise industrielle. Cela inclut les données opérationnelles telles que les données de production, les données de qualité, les données logistiques, ainsi que les données issues des équipements industriels et des capteurs. Ces données sont ensuite structurées, stockées et traitées pour permettre une prise de décision éclairée.</a:t>
            </a:r>
            <a:endParaRPr>
              <a:solidFill>
                <a:schemeClr val="dk1"/>
              </a:solidFill>
              <a:latin typeface="Calibri"/>
              <a:ea typeface="Calibri"/>
              <a:cs typeface="Calibri"/>
              <a:sym typeface="Calibri"/>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 name="Shape 539"/>
        <p:cNvGrpSpPr/>
        <p:nvPr/>
      </p:nvGrpSpPr>
      <p:grpSpPr>
        <a:xfrm>
          <a:off x="0" y="0"/>
          <a:ext cx="0" cy="0"/>
          <a:chOff x="0" y="0"/>
          <a:chExt cx="0" cy="0"/>
        </a:xfrm>
      </p:grpSpPr>
      <p:sp>
        <p:nvSpPr>
          <p:cNvPr id="540" name="Google Shape;540;g255079bd4eb_0_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1" name="Google Shape;541;g255079bd4eb_0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 name="Shape 546"/>
        <p:cNvGrpSpPr/>
        <p:nvPr/>
      </p:nvGrpSpPr>
      <p:grpSpPr>
        <a:xfrm>
          <a:off x="0" y="0"/>
          <a:ext cx="0" cy="0"/>
          <a:chOff x="0" y="0"/>
          <a:chExt cx="0" cy="0"/>
        </a:xfrm>
      </p:grpSpPr>
      <p:sp>
        <p:nvSpPr>
          <p:cNvPr id="547" name="Google Shape;547;g255079bd4eb_0_1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8" name="Google Shape;548;g255079bd4eb_0_1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 name="Shape 557"/>
        <p:cNvGrpSpPr/>
        <p:nvPr/>
      </p:nvGrpSpPr>
      <p:grpSpPr>
        <a:xfrm>
          <a:off x="0" y="0"/>
          <a:ext cx="0" cy="0"/>
          <a:chOff x="0" y="0"/>
          <a:chExt cx="0" cy="0"/>
        </a:xfrm>
      </p:grpSpPr>
      <p:sp>
        <p:nvSpPr>
          <p:cNvPr id="558" name="Google Shape;558;g255079bd4eb_0_2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9" name="Google Shape;559;g255079bd4eb_0_2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5" name="Shape 565"/>
        <p:cNvGrpSpPr/>
        <p:nvPr/>
      </p:nvGrpSpPr>
      <p:grpSpPr>
        <a:xfrm>
          <a:off x="0" y="0"/>
          <a:ext cx="0" cy="0"/>
          <a:chOff x="0" y="0"/>
          <a:chExt cx="0" cy="0"/>
        </a:xfrm>
      </p:grpSpPr>
      <p:sp>
        <p:nvSpPr>
          <p:cNvPr id="566" name="Google Shape;566;g255079bd4eb_0_2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7" name="Google Shape;567;g255079bd4eb_0_2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7" name="Shape 577"/>
        <p:cNvGrpSpPr/>
        <p:nvPr/>
      </p:nvGrpSpPr>
      <p:grpSpPr>
        <a:xfrm>
          <a:off x="0" y="0"/>
          <a:ext cx="0" cy="0"/>
          <a:chOff x="0" y="0"/>
          <a:chExt cx="0" cy="0"/>
        </a:xfrm>
      </p:grpSpPr>
      <p:sp>
        <p:nvSpPr>
          <p:cNvPr id="578" name="Google Shape;578;g255079bd4eb_0_2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9" name="Google Shape;579;g255079bd4eb_0_2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255079bd4eb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255079bd4eb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5" name="Shape 595"/>
        <p:cNvGrpSpPr/>
        <p:nvPr/>
      </p:nvGrpSpPr>
      <p:grpSpPr>
        <a:xfrm>
          <a:off x="0" y="0"/>
          <a:ext cx="0" cy="0"/>
          <a:chOff x="0" y="0"/>
          <a:chExt cx="0" cy="0"/>
        </a:xfrm>
      </p:grpSpPr>
      <p:sp>
        <p:nvSpPr>
          <p:cNvPr id="596" name="Google Shape;596;g2551240f33b_0_2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7" name="Google Shape;597;g2551240f33b_0_2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9" name="Shape 619"/>
        <p:cNvGrpSpPr/>
        <p:nvPr/>
      </p:nvGrpSpPr>
      <p:grpSpPr>
        <a:xfrm>
          <a:off x="0" y="0"/>
          <a:ext cx="0" cy="0"/>
          <a:chOff x="0" y="0"/>
          <a:chExt cx="0" cy="0"/>
        </a:xfrm>
      </p:grpSpPr>
      <p:sp>
        <p:nvSpPr>
          <p:cNvPr id="620" name="Google Shape;620;g2551240f33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1" name="Google Shape;621;g2551240f33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6" name="Shape 636"/>
        <p:cNvGrpSpPr/>
        <p:nvPr/>
      </p:nvGrpSpPr>
      <p:grpSpPr>
        <a:xfrm>
          <a:off x="0" y="0"/>
          <a:ext cx="0" cy="0"/>
          <a:chOff x="0" y="0"/>
          <a:chExt cx="0" cy="0"/>
        </a:xfrm>
      </p:grpSpPr>
      <p:sp>
        <p:nvSpPr>
          <p:cNvPr id="637" name="Google Shape;637;g2551240f33b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8" name="Google Shape;638;g2551240f33b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2" name="Shape 642"/>
        <p:cNvGrpSpPr/>
        <p:nvPr/>
      </p:nvGrpSpPr>
      <p:grpSpPr>
        <a:xfrm>
          <a:off x="0" y="0"/>
          <a:ext cx="0" cy="0"/>
          <a:chOff x="0" y="0"/>
          <a:chExt cx="0" cy="0"/>
        </a:xfrm>
      </p:grpSpPr>
      <p:sp>
        <p:nvSpPr>
          <p:cNvPr id="643" name="Google Shape;643;g2551240f33b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4" name="Google Shape;644;g2551240f33b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8" name="Shape 658"/>
        <p:cNvGrpSpPr/>
        <p:nvPr/>
      </p:nvGrpSpPr>
      <p:grpSpPr>
        <a:xfrm>
          <a:off x="0" y="0"/>
          <a:ext cx="0" cy="0"/>
          <a:chOff x="0" y="0"/>
          <a:chExt cx="0" cy="0"/>
        </a:xfrm>
      </p:grpSpPr>
      <p:sp>
        <p:nvSpPr>
          <p:cNvPr id="659" name="Google Shape;659;g25871caffb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0" name="Google Shape;660;g25871caffb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1" name="Shape 681"/>
        <p:cNvGrpSpPr/>
        <p:nvPr/>
      </p:nvGrpSpPr>
      <p:grpSpPr>
        <a:xfrm>
          <a:off x="0" y="0"/>
          <a:ext cx="0" cy="0"/>
          <a:chOff x="0" y="0"/>
          <a:chExt cx="0" cy="0"/>
        </a:xfrm>
      </p:grpSpPr>
      <p:sp>
        <p:nvSpPr>
          <p:cNvPr id="682" name="Google Shape;682;g2f3f888a3c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3" name="Google Shape;683;g2f3f888a3c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8" name="Shape 688"/>
        <p:cNvGrpSpPr/>
        <p:nvPr/>
      </p:nvGrpSpPr>
      <p:grpSpPr>
        <a:xfrm>
          <a:off x="0" y="0"/>
          <a:ext cx="0" cy="0"/>
          <a:chOff x="0" y="0"/>
          <a:chExt cx="0" cy="0"/>
        </a:xfrm>
      </p:grpSpPr>
      <p:sp>
        <p:nvSpPr>
          <p:cNvPr id="689" name="Google Shape;689;g2f3f888a3cf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0" name="Google Shape;690;g2f3f888a3cf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6" name="Shape 696"/>
        <p:cNvGrpSpPr/>
        <p:nvPr/>
      </p:nvGrpSpPr>
      <p:grpSpPr>
        <a:xfrm>
          <a:off x="0" y="0"/>
          <a:ext cx="0" cy="0"/>
          <a:chOff x="0" y="0"/>
          <a:chExt cx="0" cy="0"/>
        </a:xfrm>
      </p:grpSpPr>
      <p:sp>
        <p:nvSpPr>
          <p:cNvPr id="697" name="Google Shape;697;g2f3f888a3cf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8" name="Google Shape;698;g2f3f888a3cf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3" name="Shape 703"/>
        <p:cNvGrpSpPr/>
        <p:nvPr/>
      </p:nvGrpSpPr>
      <p:grpSpPr>
        <a:xfrm>
          <a:off x="0" y="0"/>
          <a:ext cx="0" cy="0"/>
          <a:chOff x="0" y="0"/>
          <a:chExt cx="0" cy="0"/>
        </a:xfrm>
      </p:grpSpPr>
      <p:sp>
        <p:nvSpPr>
          <p:cNvPr id="704" name="Google Shape;704;g2b99a6e58f3_0_614:notes"/>
          <p:cNvSpPr/>
          <p:nvPr>
            <p:ph idx="2" type="sldImg"/>
          </p:nvPr>
        </p:nvSpPr>
        <p:spPr>
          <a:xfrm>
            <a:off x="571500" y="714375"/>
            <a:ext cx="4572000" cy="19287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05" name="Google Shape;705;g2b99a6e58f3_0_614:notes"/>
          <p:cNvSpPr txBox="1"/>
          <p:nvPr>
            <p:ph idx="1" type="body"/>
          </p:nvPr>
        </p:nvSpPr>
        <p:spPr>
          <a:xfrm>
            <a:off x="571500" y="2750344"/>
            <a:ext cx="4572000" cy="2250300"/>
          </a:xfrm>
          <a:prstGeom prst="rect">
            <a:avLst/>
          </a:prstGeom>
          <a:noFill/>
          <a:ln>
            <a:noFill/>
          </a:ln>
        </p:spPr>
        <p:txBody>
          <a:bodyPr anchorCtr="0" anchor="t" bIns="34900" lIns="69850" spcFirstLastPara="1" rIns="69850" wrap="square" tIns="34900">
            <a:noAutofit/>
          </a:bodyPr>
          <a:lstStyle/>
          <a:p>
            <a:pPr indent="0" lvl="0" marL="0" rtl="0" algn="l">
              <a:spcBef>
                <a:spcPts val="0"/>
              </a:spcBef>
              <a:spcAft>
                <a:spcPts val="0"/>
              </a:spcAft>
              <a:buNone/>
            </a:pPr>
            <a:r>
              <a:t/>
            </a:r>
            <a:endParaRPr/>
          </a:p>
        </p:txBody>
      </p:sp>
      <p:sp>
        <p:nvSpPr>
          <p:cNvPr id="706" name="Google Shape;706;g2b99a6e58f3_0_614:notes"/>
          <p:cNvSpPr txBox="1"/>
          <p:nvPr>
            <p:ph idx="12" type="sldNum"/>
          </p:nvPr>
        </p:nvSpPr>
        <p:spPr>
          <a:xfrm>
            <a:off x="3237178" y="5428258"/>
            <a:ext cx="2476500" cy="286800"/>
          </a:xfrm>
          <a:prstGeom prst="rect">
            <a:avLst/>
          </a:prstGeom>
          <a:noFill/>
          <a:ln>
            <a:noFill/>
          </a:ln>
        </p:spPr>
        <p:txBody>
          <a:bodyPr anchorCtr="0" anchor="b" bIns="34900" lIns="69850" spcFirstLastPara="1" rIns="69850" wrap="square" tIns="34900">
            <a:noAutofit/>
          </a:bodyPr>
          <a:lstStyle/>
          <a:p>
            <a:pPr indent="0" lvl="0" marL="0" rtl="0" algn="r">
              <a:spcBef>
                <a:spcPts val="0"/>
              </a:spcBef>
              <a:spcAft>
                <a:spcPts val="0"/>
              </a:spcAft>
              <a:buNone/>
            </a:pPr>
            <a:fld id="{00000000-1234-1234-1234-123412341234}" type="slidenum">
              <a:rPr lang="fr" sz="1100"/>
              <a:t>‹#›</a:t>
            </a:fld>
            <a:endParaRPr sz="1100"/>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7" name="Shape 717"/>
        <p:cNvGrpSpPr/>
        <p:nvPr/>
      </p:nvGrpSpPr>
      <p:grpSpPr>
        <a:xfrm>
          <a:off x="0" y="0"/>
          <a:ext cx="0" cy="0"/>
          <a:chOff x="0" y="0"/>
          <a:chExt cx="0" cy="0"/>
        </a:xfrm>
      </p:grpSpPr>
      <p:sp>
        <p:nvSpPr>
          <p:cNvPr id="718" name="Google Shape;718;g2b99a6e58f3_0_627:notes"/>
          <p:cNvSpPr/>
          <p:nvPr>
            <p:ph idx="2" type="sldImg"/>
          </p:nvPr>
        </p:nvSpPr>
        <p:spPr>
          <a:xfrm>
            <a:off x="571500" y="714375"/>
            <a:ext cx="4572000" cy="19287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19" name="Google Shape;719;g2b99a6e58f3_0_627:notes"/>
          <p:cNvSpPr txBox="1"/>
          <p:nvPr>
            <p:ph idx="1" type="body"/>
          </p:nvPr>
        </p:nvSpPr>
        <p:spPr>
          <a:xfrm>
            <a:off x="571500" y="2750344"/>
            <a:ext cx="4572000" cy="2250300"/>
          </a:xfrm>
          <a:prstGeom prst="rect">
            <a:avLst/>
          </a:prstGeom>
          <a:noFill/>
          <a:ln>
            <a:noFill/>
          </a:ln>
        </p:spPr>
        <p:txBody>
          <a:bodyPr anchorCtr="0" anchor="t" bIns="34900" lIns="69850" spcFirstLastPara="1" rIns="69850" wrap="square" tIns="34900">
            <a:noAutofit/>
          </a:bodyPr>
          <a:lstStyle/>
          <a:p>
            <a:pPr indent="0" lvl="0" marL="0" rtl="0" algn="l">
              <a:spcBef>
                <a:spcPts val="0"/>
              </a:spcBef>
              <a:spcAft>
                <a:spcPts val="0"/>
              </a:spcAft>
              <a:buNone/>
            </a:pPr>
            <a:r>
              <a:t/>
            </a:r>
            <a:endParaRPr/>
          </a:p>
        </p:txBody>
      </p:sp>
      <p:sp>
        <p:nvSpPr>
          <p:cNvPr id="720" name="Google Shape;720;g2b99a6e58f3_0_627:notes"/>
          <p:cNvSpPr txBox="1"/>
          <p:nvPr>
            <p:ph idx="12" type="sldNum"/>
          </p:nvPr>
        </p:nvSpPr>
        <p:spPr>
          <a:xfrm>
            <a:off x="3237178" y="5428258"/>
            <a:ext cx="2476500" cy="286800"/>
          </a:xfrm>
          <a:prstGeom prst="rect">
            <a:avLst/>
          </a:prstGeom>
          <a:noFill/>
          <a:ln>
            <a:noFill/>
          </a:ln>
        </p:spPr>
        <p:txBody>
          <a:bodyPr anchorCtr="0" anchor="b" bIns="34900" lIns="69850" spcFirstLastPara="1" rIns="69850" wrap="square" tIns="34900">
            <a:noAutofit/>
          </a:bodyPr>
          <a:lstStyle/>
          <a:p>
            <a:pPr indent="0" lvl="0" marL="0" rtl="0" algn="r">
              <a:spcBef>
                <a:spcPts val="0"/>
              </a:spcBef>
              <a:spcAft>
                <a:spcPts val="0"/>
              </a:spcAft>
              <a:buNone/>
            </a:pPr>
            <a:fld id="{00000000-1234-1234-1234-123412341234}" type="slidenum">
              <a:rPr lang="fr" sz="1100"/>
              <a:t>‹#›</a:t>
            </a:fld>
            <a:endParaRPr sz="1100"/>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2582dffdeb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2582dffdeb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0" name="Shape 740"/>
        <p:cNvGrpSpPr/>
        <p:nvPr/>
      </p:nvGrpSpPr>
      <p:grpSpPr>
        <a:xfrm>
          <a:off x="0" y="0"/>
          <a:ext cx="0" cy="0"/>
          <a:chOff x="0" y="0"/>
          <a:chExt cx="0" cy="0"/>
        </a:xfrm>
      </p:grpSpPr>
      <p:sp>
        <p:nvSpPr>
          <p:cNvPr id="741" name="Google Shape;741;g2b99a6e58f3_0_649:notes"/>
          <p:cNvSpPr/>
          <p:nvPr>
            <p:ph idx="2" type="sldImg"/>
          </p:nvPr>
        </p:nvSpPr>
        <p:spPr>
          <a:xfrm>
            <a:off x="571500" y="714375"/>
            <a:ext cx="4572000" cy="19287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42" name="Google Shape;742;g2b99a6e58f3_0_649:notes"/>
          <p:cNvSpPr txBox="1"/>
          <p:nvPr>
            <p:ph idx="1" type="body"/>
          </p:nvPr>
        </p:nvSpPr>
        <p:spPr>
          <a:xfrm>
            <a:off x="571500" y="2750344"/>
            <a:ext cx="4572000" cy="2250300"/>
          </a:xfrm>
          <a:prstGeom prst="rect">
            <a:avLst/>
          </a:prstGeom>
          <a:noFill/>
          <a:ln>
            <a:noFill/>
          </a:ln>
        </p:spPr>
        <p:txBody>
          <a:bodyPr anchorCtr="0" anchor="t" bIns="34900" lIns="69850" spcFirstLastPara="1" rIns="69850" wrap="square" tIns="34900">
            <a:noAutofit/>
          </a:bodyPr>
          <a:lstStyle/>
          <a:p>
            <a:pPr indent="0" lvl="0" marL="0" rtl="0" algn="l">
              <a:spcBef>
                <a:spcPts val="0"/>
              </a:spcBef>
              <a:spcAft>
                <a:spcPts val="0"/>
              </a:spcAft>
              <a:buNone/>
            </a:pPr>
            <a:r>
              <a:t/>
            </a:r>
            <a:endParaRPr/>
          </a:p>
        </p:txBody>
      </p:sp>
      <p:sp>
        <p:nvSpPr>
          <p:cNvPr id="743" name="Google Shape;743;g2b99a6e58f3_0_649:notes"/>
          <p:cNvSpPr txBox="1"/>
          <p:nvPr>
            <p:ph idx="12" type="sldNum"/>
          </p:nvPr>
        </p:nvSpPr>
        <p:spPr>
          <a:xfrm>
            <a:off x="3237178" y="5428258"/>
            <a:ext cx="2476500" cy="286800"/>
          </a:xfrm>
          <a:prstGeom prst="rect">
            <a:avLst/>
          </a:prstGeom>
          <a:noFill/>
          <a:ln>
            <a:noFill/>
          </a:ln>
        </p:spPr>
        <p:txBody>
          <a:bodyPr anchorCtr="0" anchor="b" bIns="34900" lIns="69850" spcFirstLastPara="1" rIns="69850" wrap="square" tIns="34900">
            <a:noAutofit/>
          </a:bodyPr>
          <a:lstStyle/>
          <a:p>
            <a:pPr indent="0" lvl="0" marL="0" rtl="0" algn="r">
              <a:spcBef>
                <a:spcPts val="0"/>
              </a:spcBef>
              <a:spcAft>
                <a:spcPts val="0"/>
              </a:spcAft>
              <a:buNone/>
            </a:pPr>
            <a:fld id="{00000000-1234-1234-1234-123412341234}" type="slidenum">
              <a:rPr lang="fr" sz="1100"/>
              <a:t>‹#›</a:t>
            </a:fld>
            <a:endParaRPr sz="1100"/>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4" name="Shape 764"/>
        <p:cNvGrpSpPr/>
        <p:nvPr/>
      </p:nvGrpSpPr>
      <p:grpSpPr>
        <a:xfrm>
          <a:off x="0" y="0"/>
          <a:ext cx="0" cy="0"/>
          <a:chOff x="0" y="0"/>
          <a:chExt cx="0" cy="0"/>
        </a:xfrm>
      </p:grpSpPr>
      <p:sp>
        <p:nvSpPr>
          <p:cNvPr id="765" name="Google Shape;765;g2b99a6e58f3_0_672:notes"/>
          <p:cNvSpPr/>
          <p:nvPr>
            <p:ph idx="2" type="sldImg"/>
          </p:nvPr>
        </p:nvSpPr>
        <p:spPr>
          <a:xfrm>
            <a:off x="571500" y="714375"/>
            <a:ext cx="4572000" cy="19287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66" name="Google Shape;766;g2b99a6e58f3_0_672:notes"/>
          <p:cNvSpPr txBox="1"/>
          <p:nvPr>
            <p:ph idx="1" type="body"/>
          </p:nvPr>
        </p:nvSpPr>
        <p:spPr>
          <a:xfrm>
            <a:off x="571500" y="2750344"/>
            <a:ext cx="4572000" cy="2250300"/>
          </a:xfrm>
          <a:prstGeom prst="rect">
            <a:avLst/>
          </a:prstGeom>
          <a:noFill/>
          <a:ln>
            <a:noFill/>
          </a:ln>
        </p:spPr>
        <p:txBody>
          <a:bodyPr anchorCtr="0" anchor="t" bIns="34900" lIns="69850" spcFirstLastPara="1" rIns="69850" wrap="square" tIns="34900">
            <a:noAutofit/>
          </a:bodyPr>
          <a:lstStyle/>
          <a:p>
            <a:pPr indent="0" lvl="0" marL="0" rtl="0" algn="l">
              <a:spcBef>
                <a:spcPts val="0"/>
              </a:spcBef>
              <a:spcAft>
                <a:spcPts val="0"/>
              </a:spcAft>
              <a:buNone/>
            </a:pPr>
            <a:r>
              <a:t/>
            </a:r>
            <a:endParaRPr/>
          </a:p>
        </p:txBody>
      </p:sp>
      <p:sp>
        <p:nvSpPr>
          <p:cNvPr id="767" name="Google Shape;767;g2b99a6e58f3_0_672:notes"/>
          <p:cNvSpPr txBox="1"/>
          <p:nvPr>
            <p:ph idx="12" type="sldNum"/>
          </p:nvPr>
        </p:nvSpPr>
        <p:spPr>
          <a:xfrm>
            <a:off x="3237178" y="5428258"/>
            <a:ext cx="2476500" cy="286800"/>
          </a:xfrm>
          <a:prstGeom prst="rect">
            <a:avLst/>
          </a:prstGeom>
          <a:noFill/>
          <a:ln>
            <a:noFill/>
          </a:ln>
        </p:spPr>
        <p:txBody>
          <a:bodyPr anchorCtr="0" anchor="b" bIns="34900" lIns="69850" spcFirstLastPara="1" rIns="69850" wrap="square" tIns="34900">
            <a:noAutofit/>
          </a:bodyPr>
          <a:lstStyle/>
          <a:p>
            <a:pPr indent="0" lvl="0" marL="0" rtl="0" algn="r">
              <a:spcBef>
                <a:spcPts val="0"/>
              </a:spcBef>
              <a:spcAft>
                <a:spcPts val="0"/>
              </a:spcAft>
              <a:buNone/>
            </a:pPr>
            <a:fld id="{00000000-1234-1234-1234-123412341234}" type="slidenum">
              <a:rPr lang="fr" sz="1100"/>
              <a:t>‹#›</a:t>
            </a:fld>
            <a:endParaRPr sz="1100"/>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6" name="Shape 776"/>
        <p:cNvGrpSpPr/>
        <p:nvPr/>
      </p:nvGrpSpPr>
      <p:grpSpPr>
        <a:xfrm>
          <a:off x="0" y="0"/>
          <a:ext cx="0" cy="0"/>
          <a:chOff x="0" y="0"/>
          <a:chExt cx="0" cy="0"/>
        </a:xfrm>
      </p:grpSpPr>
      <p:sp>
        <p:nvSpPr>
          <p:cNvPr id="777" name="Google Shape;777;g2b99a6e58f3_0_683:notes"/>
          <p:cNvSpPr/>
          <p:nvPr>
            <p:ph idx="2" type="sldImg"/>
          </p:nvPr>
        </p:nvSpPr>
        <p:spPr>
          <a:xfrm>
            <a:off x="571500" y="714375"/>
            <a:ext cx="4572000" cy="19287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78" name="Google Shape;778;g2b99a6e58f3_0_683:notes"/>
          <p:cNvSpPr txBox="1"/>
          <p:nvPr>
            <p:ph idx="1" type="body"/>
          </p:nvPr>
        </p:nvSpPr>
        <p:spPr>
          <a:xfrm>
            <a:off x="571500" y="2750344"/>
            <a:ext cx="4572000" cy="2250300"/>
          </a:xfrm>
          <a:prstGeom prst="rect">
            <a:avLst/>
          </a:prstGeom>
          <a:noFill/>
          <a:ln>
            <a:noFill/>
          </a:ln>
        </p:spPr>
        <p:txBody>
          <a:bodyPr anchorCtr="0" anchor="t" bIns="34900" lIns="69850" spcFirstLastPara="1" rIns="69850" wrap="square" tIns="34900">
            <a:noAutofit/>
          </a:bodyPr>
          <a:lstStyle/>
          <a:p>
            <a:pPr indent="0" lvl="0" marL="0" rtl="0" algn="l">
              <a:spcBef>
                <a:spcPts val="0"/>
              </a:spcBef>
              <a:spcAft>
                <a:spcPts val="0"/>
              </a:spcAft>
              <a:buNone/>
            </a:pPr>
            <a:r>
              <a:t/>
            </a:r>
            <a:endParaRPr/>
          </a:p>
        </p:txBody>
      </p:sp>
      <p:sp>
        <p:nvSpPr>
          <p:cNvPr id="779" name="Google Shape;779;g2b99a6e58f3_0_683:notes"/>
          <p:cNvSpPr txBox="1"/>
          <p:nvPr>
            <p:ph idx="12" type="sldNum"/>
          </p:nvPr>
        </p:nvSpPr>
        <p:spPr>
          <a:xfrm>
            <a:off x="3237178" y="5428258"/>
            <a:ext cx="2476500" cy="286800"/>
          </a:xfrm>
          <a:prstGeom prst="rect">
            <a:avLst/>
          </a:prstGeom>
          <a:noFill/>
          <a:ln>
            <a:noFill/>
          </a:ln>
        </p:spPr>
        <p:txBody>
          <a:bodyPr anchorCtr="0" anchor="b" bIns="34900" lIns="69850" spcFirstLastPara="1" rIns="69850" wrap="square" tIns="34900">
            <a:noAutofit/>
          </a:bodyPr>
          <a:lstStyle/>
          <a:p>
            <a:pPr indent="0" lvl="0" marL="0" rtl="0" algn="r">
              <a:spcBef>
                <a:spcPts val="0"/>
              </a:spcBef>
              <a:spcAft>
                <a:spcPts val="0"/>
              </a:spcAft>
              <a:buNone/>
            </a:pPr>
            <a:fld id="{00000000-1234-1234-1234-123412341234}" type="slidenum">
              <a:rPr lang="fr" sz="1100"/>
              <a:t>‹#›</a:t>
            </a:fld>
            <a:endParaRPr sz="1100"/>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3" name="Shape 793"/>
        <p:cNvGrpSpPr/>
        <p:nvPr/>
      </p:nvGrpSpPr>
      <p:grpSpPr>
        <a:xfrm>
          <a:off x="0" y="0"/>
          <a:ext cx="0" cy="0"/>
          <a:chOff x="0" y="0"/>
          <a:chExt cx="0" cy="0"/>
        </a:xfrm>
      </p:grpSpPr>
      <p:sp>
        <p:nvSpPr>
          <p:cNvPr id="794" name="Google Shape;794;g2b99a6e58f3_0_699:notes"/>
          <p:cNvSpPr/>
          <p:nvPr>
            <p:ph idx="2" type="sldImg"/>
          </p:nvPr>
        </p:nvSpPr>
        <p:spPr>
          <a:xfrm>
            <a:off x="571500" y="714375"/>
            <a:ext cx="4572000" cy="19287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95" name="Google Shape;795;g2b99a6e58f3_0_699:notes"/>
          <p:cNvSpPr txBox="1"/>
          <p:nvPr>
            <p:ph idx="1" type="body"/>
          </p:nvPr>
        </p:nvSpPr>
        <p:spPr>
          <a:xfrm>
            <a:off x="571500" y="2750344"/>
            <a:ext cx="4572000" cy="2250300"/>
          </a:xfrm>
          <a:prstGeom prst="rect">
            <a:avLst/>
          </a:prstGeom>
          <a:noFill/>
          <a:ln>
            <a:noFill/>
          </a:ln>
        </p:spPr>
        <p:txBody>
          <a:bodyPr anchorCtr="0" anchor="t" bIns="34900" lIns="69850" spcFirstLastPara="1" rIns="69850" wrap="square" tIns="34900">
            <a:noAutofit/>
          </a:bodyPr>
          <a:lstStyle/>
          <a:p>
            <a:pPr indent="0" lvl="0" marL="0" rtl="0" algn="l">
              <a:spcBef>
                <a:spcPts val="0"/>
              </a:spcBef>
              <a:spcAft>
                <a:spcPts val="0"/>
              </a:spcAft>
              <a:buNone/>
            </a:pPr>
            <a:r>
              <a:t/>
            </a:r>
            <a:endParaRPr/>
          </a:p>
        </p:txBody>
      </p:sp>
      <p:sp>
        <p:nvSpPr>
          <p:cNvPr id="796" name="Google Shape;796;g2b99a6e58f3_0_699:notes"/>
          <p:cNvSpPr txBox="1"/>
          <p:nvPr>
            <p:ph idx="12" type="sldNum"/>
          </p:nvPr>
        </p:nvSpPr>
        <p:spPr>
          <a:xfrm>
            <a:off x="3237178" y="5428258"/>
            <a:ext cx="2476500" cy="286800"/>
          </a:xfrm>
          <a:prstGeom prst="rect">
            <a:avLst/>
          </a:prstGeom>
          <a:noFill/>
          <a:ln>
            <a:noFill/>
          </a:ln>
        </p:spPr>
        <p:txBody>
          <a:bodyPr anchorCtr="0" anchor="b" bIns="34900" lIns="69850" spcFirstLastPara="1" rIns="69850" wrap="square" tIns="34900">
            <a:noAutofit/>
          </a:bodyPr>
          <a:lstStyle/>
          <a:p>
            <a:pPr indent="0" lvl="0" marL="0" rtl="0" algn="r">
              <a:spcBef>
                <a:spcPts val="0"/>
              </a:spcBef>
              <a:spcAft>
                <a:spcPts val="0"/>
              </a:spcAft>
              <a:buNone/>
            </a:pPr>
            <a:fld id="{00000000-1234-1234-1234-123412341234}" type="slidenum">
              <a:rPr lang="fr" sz="1100"/>
              <a:t>‹#›</a:t>
            </a:fld>
            <a:endParaRPr sz="1100"/>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1" name="Shape 811"/>
        <p:cNvGrpSpPr/>
        <p:nvPr/>
      </p:nvGrpSpPr>
      <p:grpSpPr>
        <a:xfrm>
          <a:off x="0" y="0"/>
          <a:ext cx="0" cy="0"/>
          <a:chOff x="0" y="0"/>
          <a:chExt cx="0" cy="0"/>
        </a:xfrm>
      </p:grpSpPr>
      <p:sp>
        <p:nvSpPr>
          <p:cNvPr id="812" name="Google Shape;812;g2b99a6e58f3_0_716:notes"/>
          <p:cNvSpPr/>
          <p:nvPr>
            <p:ph idx="2" type="sldImg"/>
          </p:nvPr>
        </p:nvSpPr>
        <p:spPr>
          <a:xfrm>
            <a:off x="571500" y="714375"/>
            <a:ext cx="4572000" cy="19287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13" name="Google Shape;813;g2b99a6e58f3_0_716:notes"/>
          <p:cNvSpPr txBox="1"/>
          <p:nvPr>
            <p:ph idx="1" type="body"/>
          </p:nvPr>
        </p:nvSpPr>
        <p:spPr>
          <a:xfrm>
            <a:off x="571500" y="2750344"/>
            <a:ext cx="4572000" cy="2250300"/>
          </a:xfrm>
          <a:prstGeom prst="rect">
            <a:avLst/>
          </a:prstGeom>
          <a:noFill/>
          <a:ln>
            <a:noFill/>
          </a:ln>
        </p:spPr>
        <p:txBody>
          <a:bodyPr anchorCtr="0" anchor="t" bIns="34900" lIns="69850" spcFirstLastPara="1" rIns="69850" wrap="square" tIns="34900">
            <a:noAutofit/>
          </a:bodyPr>
          <a:lstStyle/>
          <a:p>
            <a:pPr indent="0" lvl="0" marL="0" rtl="0" algn="l">
              <a:spcBef>
                <a:spcPts val="0"/>
              </a:spcBef>
              <a:spcAft>
                <a:spcPts val="0"/>
              </a:spcAft>
              <a:buNone/>
            </a:pPr>
            <a:r>
              <a:t/>
            </a:r>
            <a:endParaRPr/>
          </a:p>
        </p:txBody>
      </p:sp>
      <p:sp>
        <p:nvSpPr>
          <p:cNvPr id="814" name="Google Shape;814;g2b99a6e58f3_0_716:notes"/>
          <p:cNvSpPr txBox="1"/>
          <p:nvPr>
            <p:ph idx="12" type="sldNum"/>
          </p:nvPr>
        </p:nvSpPr>
        <p:spPr>
          <a:xfrm>
            <a:off x="3237178" y="5428258"/>
            <a:ext cx="2476500" cy="286800"/>
          </a:xfrm>
          <a:prstGeom prst="rect">
            <a:avLst/>
          </a:prstGeom>
          <a:noFill/>
          <a:ln>
            <a:noFill/>
          </a:ln>
        </p:spPr>
        <p:txBody>
          <a:bodyPr anchorCtr="0" anchor="b" bIns="34900" lIns="69850" spcFirstLastPara="1" rIns="69850" wrap="square" tIns="34900">
            <a:noAutofit/>
          </a:bodyPr>
          <a:lstStyle/>
          <a:p>
            <a:pPr indent="0" lvl="0" marL="0" rtl="0" algn="r">
              <a:spcBef>
                <a:spcPts val="0"/>
              </a:spcBef>
              <a:spcAft>
                <a:spcPts val="0"/>
              </a:spcAft>
              <a:buNone/>
            </a:pPr>
            <a:fld id="{00000000-1234-1234-1234-123412341234}" type="slidenum">
              <a:rPr lang="fr" sz="1100"/>
              <a:t>‹#›</a:t>
            </a:fld>
            <a:endParaRPr sz="1100"/>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9" name="Shape 829"/>
        <p:cNvGrpSpPr/>
        <p:nvPr/>
      </p:nvGrpSpPr>
      <p:grpSpPr>
        <a:xfrm>
          <a:off x="0" y="0"/>
          <a:ext cx="0" cy="0"/>
          <a:chOff x="0" y="0"/>
          <a:chExt cx="0" cy="0"/>
        </a:xfrm>
      </p:grpSpPr>
      <p:sp>
        <p:nvSpPr>
          <p:cNvPr id="830" name="Google Shape;830;g2b99a6e58f3_0_733:notes"/>
          <p:cNvSpPr/>
          <p:nvPr>
            <p:ph idx="2" type="sldImg"/>
          </p:nvPr>
        </p:nvSpPr>
        <p:spPr>
          <a:xfrm>
            <a:off x="571500" y="714375"/>
            <a:ext cx="4572000" cy="19287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31" name="Google Shape;831;g2b99a6e58f3_0_733:notes"/>
          <p:cNvSpPr txBox="1"/>
          <p:nvPr>
            <p:ph idx="1" type="body"/>
          </p:nvPr>
        </p:nvSpPr>
        <p:spPr>
          <a:xfrm>
            <a:off x="571500" y="2750344"/>
            <a:ext cx="4572000" cy="2250300"/>
          </a:xfrm>
          <a:prstGeom prst="rect">
            <a:avLst/>
          </a:prstGeom>
          <a:noFill/>
          <a:ln>
            <a:noFill/>
          </a:ln>
        </p:spPr>
        <p:txBody>
          <a:bodyPr anchorCtr="0" anchor="t" bIns="34900" lIns="69850" spcFirstLastPara="1" rIns="69850" wrap="square" tIns="34900">
            <a:noAutofit/>
          </a:bodyPr>
          <a:lstStyle/>
          <a:p>
            <a:pPr indent="0" lvl="0" marL="0" rtl="0" algn="l">
              <a:spcBef>
                <a:spcPts val="0"/>
              </a:spcBef>
              <a:spcAft>
                <a:spcPts val="0"/>
              </a:spcAft>
              <a:buNone/>
            </a:pPr>
            <a:r>
              <a:t/>
            </a:r>
            <a:endParaRPr/>
          </a:p>
        </p:txBody>
      </p:sp>
      <p:sp>
        <p:nvSpPr>
          <p:cNvPr id="832" name="Google Shape;832;g2b99a6e58f3_0_733:notes"/>
          <p:cNvSpPr txBox="1"/>
          <p:nvPr>
            <p:ph idx="12" type="sldNum"/>
          </p:nvPr>
        </p:nvSpPr>
        <p:spPr>
          <a:xfrm>
            <a:off x="3237178" y="5428258"/>
            <a:ext cx="2476500" cy="286800"/>
          </a:xfrm>
          <a:prstGeom prst="rect">
            <a:avLst/>
          </a:prstGeom>
          <a:noFill/>
          <a:ln>
            <a:noFill/>
          </a:ln>
        </p:spPr>
        <p:txBody>
          <a:bodyPr anchorCtr="0" anchor="b" bIns="34900" lIns="69850" spcFirstLastPara="1" rIns="69850" wrap="square" tIns="34900">
            <a:noAutofit/>
          </a:bodyPr>
          <a:lstStyle/>
          <a:p>
            <a:pPr indent="0" lvl="0" marL="0" rtl="0" algn="r">
              <a:spcBef>
                <a:spcPts val="0"/>
              </a:spcBef>
              <a:spcAft>
                <a:spcPts val="0"/>
              </a:spcAft>
              <a:buNone/>
            </a:pPr>
            <a:fld id="{00000000-1234-1234-1234-123412341234}" type="slidenum">
              <a:rPr lang="fr" sz="1100"/>
              <a:t>‹#›</a:t>
            </a:fld>
            <a:endParaRPr sz="1100"/>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4" name="Shape 854"/>
        <p:cNvGrpSpPr/>
        <p:nvPr/>
      </p:nvGrpSpPr>
      <p:grpSpPr>
        <a:xfrm>
          <a:off x="0" y="0"/>
          <a:ext cx="0" cy="0"/>
          <a:chOff x="0" y="0"/>
          <a:chExt cx="0" cy="0"/>
        </a:xfrm>
      </p:grpSpPr>
      <p:sp>
        <p:nvSpPr>
          <p:cNvPr id="855" name="Google Shape;855;g2b99a6e58f3_0_759:notes"/>
          <p:cNvSpPr/>
          <p:nvPr>
            <p:ph idx="2" type="sldImg"/>
          </p:nvPr>
        </p:nvSpPr>
        <p:spPr>
          <a:xfrm>
            <a:off x="571500" y="714375"/>
            <a:ext cx="4572000" cy="19287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56" name="Google Shape;856;g2b99a6e58f3_0_759:notes"/>
          <p:cNvSpPr txBox="1"/>
          <p:nvPr>
            <p:ph idx="1" type="body"/>
          </p:nvPr>
        </p:nvSpPr>
        <p:spPr>
          <a:xfrm>
            <a:off x="571500" y="2750344"/>
            <a:ext cx="4572000" cy="2250300"/>
          </a:xfrm>
          <a:prstGeom prst="rect">
            <a:avLst/>
          </a:prstGeom>
          <a:noFill/>
          <a:ln>
            <a:noFill/>
          </a:ln>
        </p:spPr>
        <p:txBody>
          <a:bodyPr anchorCtr="0" anchor="t" bIns="34900" lIns="69850" spcFirstLastPara="1" rIns="69850" wrap="square" tIns="34900">
            <a:noAutofit/>
          </a:bodyPr>
          <a:lstStyle/>
          <a:p>
            <a:pPr indent="0" lvl="0" marL="0" rtl="0" algn="l">
              <a:spcBef>
                <a:spcPts val="0"/>
              </a:spcBef>
              <a:spcAft>
                <a:spcPts val="0"/>
              </a:spcAft>
              <a:buNone/>
            </a:pPr>
            <a:r>
              <a:t/>
            </a:r>
            <a:endParaRPr/>
          </a:p>
        </p:txBody>
      </p:sp>
      <p:sp>
        <p:nvSpPr>
          <p:cNvPr id="857" name="Google Shape;857;g2b99a6e58f3_0_759:notes"/>
          <p:cNvSpPr txBox="1"/>
          <p:nvPr>
            <p:ph idx="12" type="sldNum"/>
          </p:nvPr>
        </p:nvSpPr>
        <p:spPr>
          <a:xfrm>
            <a:off x="3237178" y="5428258"/>
            <a:ext cx="2476500" cy="286800"/>
          </a:xfrm>
          <a:prstGeom prst="rect">
            <a:avLst/>
          </a:prstGeom>
          <a:noFill/>
          <a:ln>
            <a:noFill/>
          </a:ln>
        </p:spPr>
        <p:txBody>
          <a:bodyPr anchorCtr="0" anchor="b" bIns="34900" lIns="69850" spcFirstLastPara="1" rIns="69850" wrap="square" tIns="34900">
            <a:noAutofit/>
          </a:bodyPr>
          <a:lstStyle/>
          <a:p>
            <a:pPr indent="0" lvl="0" marL="0" rtl="0" algn="r">
              <a:spcBef>
                <a:spcPts val="0"/>
              </a:spcBef>
              <a:spcAft>
                <a:spcPts val="0"/>
              </a:spcAft>
              <a:buNone/>
            </a:pPr>
            <a:fld id="{00000000-1234-1234-1234-123412341234}" type="slidenum">
              <a:rPr lang="fr" sz="1100"/>
              <a:t>‹#›</a:t>
            </a:fld>
            <a:endParaRPr sz="1100"/>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4" name="Shape 864"/>
        <p:cNvGrpSpPr/>
        <p:nvPr/>
      </p:nvGrpSpPr>
      <p:grpSpPr>
        <a:xfrm>
          <a:off x="0" y="0"/>
          <a:ext cx="0" cy="0"/>
          <a:chOff x="0" y="0"/>
          <a:chExt cx="0" cy="0"/>
        </a:xfrm>
      </p:grpSpPr>
      <p:sp>
        <p:nvSpPr>
          <p:cNvPr id="865" name="Google Shape;865;g2b99a6e58f3_0_768:notes"/>
          <p:cNvSpPr/>
          <p:nvPr>
            <p:ph idx="2" type="sldImg"/>
          </p:nvPr>
        </p:nvSpPr>
        <p:spPr>
          <a:xfrm>
            <a:off x="571500" y="714375"/>
            <a:ext cx="4572000" cy="19287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66" name="Google Shape;866;g2b99a6e58f3_0_768:notes"/>
          <p:cNvSpPr txBox="1"/>
          <p:nvPr>
            <p:ph idx="1" type="body"/>
          </p:nvPr>
        </p:nvSpPr>
        <p:spPr>
          <a:xfrm>
            <a:off x="571500" y="2750344"/>
            <a:ext cx="4572000" cy="2250300"/>
          </a:xfrm>
          <a:prstGeom prst="rect">
            <a:avLst/>
          </a:prstGeom>
          <a:noFill/>
          <a:ln>
            <a:noFill/>
          </a:ln>
        </p:spPr>
        <p:txBody>
          <a:bodyPr anchorCtr="0" anchor="t" bIns="34900" lIns="69850" spcFirstLastPara="1" rIns="69850" wrap="square" tIns="34900">
            <a:noAutofit/>
          </a:bodyPr>
          <a:lstStyle/>
          <a:p>
            <a:pPr indent="0" lvl="0" marL="0" rtl="0" algn="l">
              <a:spcBef>
                <a:spcPts val="0"/>
              </a:spcBef>
              <a:spcAft>
                <a:spcPts val="0"/>
              </a:spcAft>
              <a:buNone/>
            </a:pPr>
            <a:r>
              <a:t/>
            </a:r>
            <a:endParaRPr/>
          </a:p>
        </p:txBody>
      </p:sp>
      <p:sp>
        <p:nvSpPr>
          <p:cNvPr id="867" name="Google Shape;867;g2b99a6e58f3_0_768:notes"/>
          <p:cNvSpPr txBox="1"/>
          <p:nvPr>
            <p:ph idx="12" type="sldNum"/>
          </p:nvPr>
        </p:nvSpPr>
        <p:spPr>
          <a:xfrm>
            <a:off x="3237178" y="5428258"/>
            <a:ext cx="2476500" cy="286800"/>
          </a:xfrm>
          <a:prstGeom prst="rect">
            <a:avLst/>
          </a:prstGeom>
          <a:noFill/>
          <a:ln>
            <a:noFill/>
          </a:ln>
        </p:spPr>
        <p:txBody>
          <a:bodyPr anchorCtr="0" anchor="b" bIns="34900" lIns="69850" spcFirstLastPara="1" rIns="69850" wrap="square" tIns="34900">
            <a:noAutofit/>
          </a:bodyPr>
          <a:lstStyle/>
          <a:p>
            <a:pPr indent="0" lvl="0" marL="0" rtl="0" algn="r">
              <a:spcBef>
                <a:spcPts val="0"/>
              </a:spcBef>
              <a:spcAft>
                <a:spcPts val="0"/>
              </a:spcAft>
              <a:buNone/>
            </a:pPr>
            <a:fld id="{00000000-1234-1234-1234-123412341234}" type="slidenum">
              <a:rPr lang="fr" sz="1100"/>
              <a:t>‹#›</a:t>
            </a:fld>
            <a:endParaRPr sz="1100"/>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8" name="Shape 878"/>
        <p:cNvGrpSpPr/>
        <p:nvPr/>
      </p:nvGrpSpPr>
      <p:grpSpPr>
        <a:xfrm>
          <a:off x="0" y="0"/>
          <a:ext cx="0" cy="0"/>
          <a:chOff x="0" y="0"/>
          <a:chExt cx="0" cy="0"/>
        </a:xfrm>
      </p:grpSpPr>
      <p:sp>
        <p:nvSpPr>
          <p:cNvPr id="879" name="Google Shape;879;g2b99a6e58f3_0_781:notes"/>
          <p:cNvSpPr/>
          <p:nvPr>
            <p:ph idx="2" type="sldImg"/>
          </p:nvPr>
        </p:nvSpPr>
        <p:spPr>
          <a:xfrm>
            <a:off x="571500" y="714375"/>
            <a:ext cx="4572000" cy="19287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80" name="Google Shape;880;g2b99a6e58f3_0_781:notes"/>
          <p:cNvSpPr txBox="1"/>
          <p:nvPr>
            <p:ph idx="1" type="body"/>
          </p:nvPr>
        </p:nvSpPr>
        <p:spPr>
          <a:xfrm>
            <a:off x="571500" y="2750344"/>
            <a:ext cx="4572000" cy="2250300"/>
          </a:xfrm>
          <a:prstGeom prst="rect">
            <a:avLst/>
          </a:prstGeom>
          <a:noFill/>
          <a:ln>
            <a:noFill/>
          </a:ln>
        </p:spPr>
        <p:txBody>
          <a:bodyPr anchorCtr="0" anchor="t" bIns="34900" lIns="69850" spcFirstLastPara="1" rIns="69850" wrap="square" tIns="34900">
            <a:noAutofit/>
          </a:bodyPr>
          <a:lstStyle/>
          <a:p>
            <a:pPr indent="0" lvl="0" marL="0" rtl="0" algn="l">
              <a:spcBef>
                <a:spcPts val="0"/>
              </a:spcBef>
              <a:spcAft>
                <a:spcPts val="0"/>
              </a:spcAft>
              <a:buNone/>
            </a:pPr>
            <a:r>
              <a:t/>
            </a:r>
            <a:endParaRPr/>
          </a:p>
        </p:txBody>
      </p:sp>
      <p:sp>
        <p:nvSpPr>
          <p:cNvPr id="881" name="Google Shape;881;g2b99a6e58f3_0_781:notes"/>
          <p:cNvSpPr txBox="1"/>
          <p:nvPr>
            <p:ph idx="12" type="sldNum"/>
          </p:nvPr>
        </p:nvSpPr>
        <p:spPr>
          <a:xfrm>
            <a:off x="3237178" y="5428258"/>
            <a:ext cx="2476500" cy="286800"/>
          </a:xfrm>
          <a:prstGeom prst="rect">
            <a:avLst/>
          </a:prstGeom>
          <a:noFill/>
          <a:ln>
            <a:noFill/>
          </a:ln>
        </p:spPr>
        <p:txBody>
          <a:bodyPr anchorCtr="0" anchor="b" bIns="34900" lIns="69850" spcFirstLastPara="1" rIns="69850" wrap="square" tIns="34900">
            <a:noAutofit/>
          </a:bodyPr>
          <a:lstStyle/>
          <a:p>
            <a:pPr indent="0" lvl="0" marL="0" rtl="0" algn="r">
              <a:spcBef>
                <a:spcPts val="0"/>
              </a:spcBef>
              <a:spcAft>
                <a:spcPts val="0"/>
              </a:spcAft>
              <a:buNone/>
            </a:pPr>
            <a:fld id="{00000000-1234-1234-1234-123412341234}" type="slidenum">
              <a:rPr lang="fr" sz="1100"/>
              <a:t>‹#›</a:t>
            </a:fld>
            <a:endParaRPr sz="1100"/>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9" name="Shape 889"/>
        <p:cNvGrpSpPr/>
        <p:nvPr/>
      </p:nvGrpSpPr>
      <p:grpSpPr>
        <a:xfrm>
          <a:off x="0" y="0"/>
          <a:ext cx="0" cy="0"/>
          <a:chOff x="0" y="0"/>
          <a:chExt cx="0" cy="0"/>
        </a:xfrm>
      </p:grpSpPr>
      <p:sp>
        <p:nvSpPr>
          <p:cNvPr id="890" name="Google Shape;890;g2b99a6e58f3_0_791:notes"/>
          <p:cNvSpPr/>
          <p:nvPr>
            <p:ph idx="2" type="sldImg"/>
          </p:nvPr>
        </p:nvSpPr>
        <p:spPr>
          <a:xfrm>
            <a:off x="571500" y="714375"/>
            <a:ext cx="4572000" cy="19287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91" name="Google Shape;891;g2b99a6e58f3_0_791:notes"/>
          <p:cNvSpPr txBox="1"/>
          <p:nvPr>
            <p:ph idx="1" type="body"/>
          </p:nvPr>
        </p:nvSpPr>
        <p:spPr>
          <a:xfrm>
            <a:off x="571500" y="2750344"/>
            <a:ext cx="4572000" cy="2250300"/>
          </a:xfrm>
          <a:prstGeom prst="rect">
            <a:avLst/>
          </a:prstGeom>
          <a:noFill/>
          <a:ln>
            <a:noFill/>
          </a:ln>
        </p:spPr>
        <p:txBody>
          <a:bodyPr anchorCtr="0" anchor="t" bIns="34900" lIns="69850" spcFirstLastPara="1" rIns="69850" wrap="square" tIns="34900">
            <a:noAutofit/>
          </a:bodyPr>
          <a:lstStyle/>
          <a:p>
            <a:pPr indent="0" lvl="0" marL="0" rtl="0" algn="l">
              <a:spcBef>
                <a:spcPts val="0"/>
              </a:spcBef>
              <a:spcAft>
                <a:spcPts val="0"/>
              </a:spcAft>
              <a:buNone/>
            </a:pPr>
            <a:r>
              <a:t/>
            </a:r>
            <a:endParaRPr/>
          </a:p>
        </p:txBody>
      </p:sp>
      <p:sp>
        <p:nvSpPr>
          <p:cNvPr id="892" name="Google Shape;892;g2b99a6e58f3_0_791:notes"/>
          <p:cNvSpPr txBox="1"/>
          <p:nvPr>
            <p:ph idx="12" type="sldNum"/>
          </p:nvPr>
        </p:nvSpPr>
        <p:spPr>
          <a:xfrm>
            <a:off x="3237178" y="5428258"/>
            <a:ext cx="2476500" cy="286800"/>
          </a:xfrm>
          <a:prstGeom prst="rect">
            <a:avLst/>
          </a:prstGeom>
          <a:noFill/>
          <a:ln>
            <a:noFill/>
          </a:ln>
        </p:spPr>
        <p:txBody>
          <a:bodyPr anchorCtr="0" anchor="b" bIns="34900" lIns="69850" spcFirstLastPara="1" rIns="69850" wrap="square" tIns="34900">
            <a:noAutofit/>
          </a:bodyPr>
          <a:lstStyle/>
          <a:p>
            <a:pPr indent="0" lvl="0" marL="0" rtl="0" algn="r">
              <a:spcBef>
                <a:spcPts val="0"/>
              </a:spcBef>
              <a:spcAft>
                <a:spcPts val="0"/>
              </a:spcAft>
              <a:buNone/>
            </a:pPr>
            <a:fld id="{00000000-1234-1234-1234-123412341234}" type="slidenum">
              <a:rPr lang="fr" sz="1100"/>
              <a:t>‹#›</a:t>
            </a:fld>
            <a:endParaRPr sz="1100"/>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255079bd4eb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255079bd4eb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0" name="Shape 900"/>
        <p:cNvGrpSpPr/>
        <p:nvPr/>
      </p:nvGrpSpPr>
      <p:grpSpPr>
        <a:xfrm>
          <a:off x="0" y="0"/>
          <a:ext cx="0" cy="0"/>
          <a:chOff x="0" y="0"/>
          <a:chExt cx="0" cy="0"/>
        </a:xfrm>
      </p:grpSpPr>
      <p:sp>
        <p:nvSpPr>
          <p:cNvPr id="901" name="Google Shape;901;g2b99a6e58f3_0_801:notes"/>
          <p:cNvSpPr/>
          <p:nvPr>
            <p:ph idx="2" type="sldImg"/>
          </p:nvPr>
        </p:nvSpPr>
        <p:spPr>
          <a:xfrm>
            <a:off x="571500" y="714375"/>
            <a:ext cx="4572000" cy="19287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02" name="Google Shape;902;g2b99a6e58f3_0_801:notes"/>
          <p:cNvSpPr txBox="1"/>
          <p:nvPr>
            <p:ph idx="1" type="body"/>
          </p:nvPr>
        </p:nvSpPr>
        <p:spPr>
          <a:xfrm>
            <a:off x="571500" y="2750344"/>
            <a:ext cx="4572000" cy="2250300"/>
          </a:xfrm>
          <a:prstGeom prst="rect">
            <a:avLst/>
          </a:prstGeom>
          <a:noFill/>
          <a:ln>
            <a:noFill/>
          </a:ln>
        </p:spPr>
        <p:txBody>
          <a:bodyPr anchorCtr="0" anchor="t" bIns="34900" lIns="69850" spcFirstLastPara="1" rIns="69850" wrap="square" tIns="34900">
            <a:noAutofit/>
          </a:bodyPr>
          <a:lstStyle/>
          <a:p>
            <a:pPr indent="0" lvl="0" marL="0" rtl="0" algn="l">
              <a:spcBef>
                <a:spcPts val="0"/>
              </a:spcBef>
              <a:spcAft>
                <a:spcPts val="0"/>
              </a:spcAft>
              <a:buNone/>
            </a:pPr>
            <a:r>
              <a:t/>
            </a:r>
            <a:endParaRPr/>
          </a:p>
        </p:txBody>
      </p:sp>
      <p:sp>
        <p:nvSpPr>
          <p:cNvPr id="903" name="Google Shape;903;g2b99a6e58f3_0_801:notes"/>
          <p:cNvSpPr txBox="1"/>
          <p:nvPr>
            <p:ph idx="12" type="sldNum"/>
          </p:nvPr>
        </p:nvSpPr>
        <p:spPr>
          <a:xfrm>
            <a:off x="3237178" y="5428258"/>
            <a:ext cx="2476500" cy="286800"/>
          </a:xfrm>
          <a:prstGeom prst="rect">
            <a:avLst/>
          </a:prstGeom>
          <a:noFill/>
          <a:ln>
            <a:noFill/>
          </a:ln>
        </p:spPr>
        <p:txBody>
          <a:bodyPr anchorCtr="0" anchor="b" bIns="34900" lIns="69850" spcFirstLastPara="1" rIns="69850" wrap="square" tIns="34900">
            <a:noAutofit/>
          </a:bodyPr>
          <a:lstStyle/>
          <a:p>
            <a:pPr indent="0" lvl="0" marL="0" rtl="0" algn="r">
              <a:spcBef>
                <a:spcPts val="0"/>
              </a:spcBef>
              <a:spcAft>
                <a:spcPts val="0"/>
              </a:spcAft>
              <a:buNone/>
            </a:pPr>
            <a:fld id="{00000000-1234-1234-1234-123412341234}" type="slidenum">
              <a:rPr lang="fr" sz="1100"/>
              <a:t>‹#›</a:t>
            </a:fld>
            <a:endParaRPr sz="1100"/>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6" name="Shape 916"/>
        <p:cNvGrpSpPr/>
        <p:nvPr/>
      </p:nvGrpSpPr>
      <p:grpSpPr>
        <a:xfrm>
          <a:off x="0" y="0"/>
          <a:ext cx="0" cy="0"/>
          <a:chOff x="0" y="0"/>
          <a:chExt cx="0" cy="0"/>
        </a:xfrm>
      </p:grpSpPr>
      <p:sp>
        <p:nvSpPr>
          <p:cNvPr id="917" name="Google Shape;917;g2b99a6e58f3_0_818:notes"/>
          <p:cNvSpPr/>
          <p:nvPr>
            <p:ph idx="2" type="sldImg"/>
          </p:nvPr>
        </p:nvSpPr>
        <p:spPr>
          <a:xfrm>
            <a:off x="571500" y="714375"/>
            <a:ext cx="4572000" cy="19287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18" name="Google Shape;918;g2b99a6e58f3_0_818:notes"/>
          <p:cNvSpPr txBox="1"/>
          <p:nvPr>
            <p:ph idx="1" type="body"/>
          </p:nvPr>
        </p:nvSpPr>
        <p:spPr>
          <a:xfrm>
            <a:off x="571500" y="2750344"/>
            <a:ext cx="4572000" cy="2250300"/>
          </a:xfrm>
          <a:prstGeom prst="rect">
            <a:avLst/>
          </a:prstGeom>
          <a:noFill/>
          <a:ln>
            <a:noFill/>
          </a:ln>
        </p:spPr>
        <p:txBody>
          <a:bodyPr anchorCtr="0" anchor="t" bIns="34900" lIns="69850" spcFirstLastPara="1" rIns="69850" wrap="square" tIns="34900">
            <a:noAutofit/>
          </a:bodyPr>
          <a:lstStyle/>
          <a:p>
            <a:pPr indent="0" lvl="0" marL="0" rtl="0" algn="l">
              <a:spcBef>
                <a:spcPts val="0"/>
              </a:spcBef>
              <a:spcAft>
                <a:spcPts val="0"/>
              </a:spcAft>
              <a:buNone/>
            </a:pPr>
            <a:r>
              <a:t/>
            </a:r>
            <a:endParaRPr/>
          </a:p>
        </p:txBody>
      </p:sp>
      <p:sp>
        <p:nvSpPr>
          <p:cNvPr id="919" name="Google Shape;919;g2b99a6e58f3_0_818:notes"/>
          <p:cNvSpPr txBox="1"/>
          <p:nvPr>
            <p:ph idx="12" type="sldNum"/>
          </p:nvPr>
        </p:nvSpPr>
        <p:spPr>
          <a:xfrm>
            <a:off x="3237178" y="5428258"/>
            <a:ext cx="2476500" cy="286800"/>
          </a:xfrm>
          <a:prstGeom prst="rect">
            <a:avLst/>
          </a:prstGeom>
          <a:noFill/>
          <a:ln>
            <a:noFill/>
          </a:ln>
        </p:spPr>
        <p:txBody>
          <a:bodyPr anchorCtr="0" anchor="b" bIns="34900" lIns="69850" spcFirstLastPara="1" rIns="69850" wrap="square" tIns="34900">
            <a:noAutofit/>
          </a:bodyPr>
          <a:lstStyle/>
          <a:p>
            <a:pPr indent="0" lvl="0" marL="0" rtl="0" algn="r">
              <a:spcBef>
                <a:spcPts val="0"/>
              </a:spcBef>
              <a:spcAft>
                <a:spcPts val="0"/>
              </a:spcAft>
              <a:buNone/>
            </a:pPr>
            <a:fld id="{00000000-1234-1234-1234-123412341234}" type="slidenum">
              <a:rPr lang="fr" sz="1100"/>
              <a:t>‹#›</a:t>
            </a:fld>
            <a:endParaRPr sz="1100"/>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7" name="Shape 947"/>
        <p:cNvGrpSpPr/>
        <p:nvPr/>
      </p:nvGrpSpPr>
      <p:grpSpPr>
        <a:xfrm>
          <a:off x="0" y="0"/>
          <a:ext cx="0" cy="0"/>
          <a:chOff x="0" y="0"/>
          <a:chExt cx="0" cy="0"/>
        </a:xfrm>
      </p:grpSpPr>
      <p:sp>
        <p:nvSpPr>
          <p:cNvPr id="948" name="Google Shape;948;g2b99a6e58f3_0_848:notes"/>
          <p:cNvSpPr/>
          <p:nvPr>
            <p:ph idx="2" type="sldImg"/>
          </p:nvPr>
        </p:nvSpPr>
        <p:spPr>
          <a:xfrm>
            <a:off x="571500" y="714375"/>
            <a:ext cx="4572000" cy="19287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49" name="Google Shape;949;g2b99a6e58f3_0_848:notes"/>
          <p:cNvSpPr txBox="1"/>
          <p:nvPr>
            <p:ph idx="1" type="body"/>
          </p:nvPr>
        </p:nvSpPr>
        <p:spPr>
          <a:xfrm>
            <a:off x="571500" y="2750344"/>
            <a:ext cx="4572000" cy="2250300"/>
          </a:xfrm>
          <a:prstGeom prst="rect">
            <a:avLst/>
          </a:prstGeom>
          <a:noFill/>
          <a:ln>
            <a:noFill/>
          </a:ln>
        </p:spPr>
        <p:txBody>
          <a:bodyPr anchorCtr="0" anchor="t" bIns="34900" lIns="69850" spcFirstLastPara="1" rIns="69850" wrap="square" tIns="34900">
            <a:noAutofit/>
          </a:bodyPr>
          <a:lstStyle/>
          <a:p>
            <a:pPr indent="0" lvl="0" marL="0" rtl="0" algn="l">
              <a:spcBef>
                <a:spcPts val="0"/>
              </a:spcBef>
              <a:spcAft>
                <a:spcPts val="0"/>
              </a:spcAft>
              <a:buNone/>
            </a:pPr>
            <a:r>
              <a:t/>
            </a:r>
            <a:endParaRPr/>
          </a:p>
        </p:txBody>
      </p:sp>
      <p:sp>
        <p:nvSpPr>
          <p:cNvPr id="950" name="Google Shape;950;g2b99a6e58f3_0_848:notes"/>
          <p:cNvSpPr txBox="1"/>
          <p:nvPr>
            <p:ph idx="12" type="sldNum"/>
          </p:nvPr>
        </p:nvSpPr>
        <p:spPr>
          <a:xfrm>
            <a:off x="3237178" y="5428258"/>
            <a:ext cx="2476500" cy="286800"/>
          </a:xfrm>
          <a:prstGeom prst="rect">
            <a:avLst/>
          </a:prstGeom>
          <a:noFill/>
          <a:ln>
            <a:noFill/>
          </a:ln>
        </p:spPr>
        <p:txBody>
          <a:bodyPr anchorCtr="0" anchor="b" bIns="34900" lIns="69850" spcFirstLastPara="1" rIns="69850" wrap="square" tIns="34900">
            <a:noAutofit/>
          </a:bodyPr>
          <a:lstStyle/>
          <a:p>
            <a:pPr indent="0" lvl="0" marL="0" rtl="0" algn="r">
              <a:spcBef>
                <a:spcPts val="0"/>
              </a:spcBef>
              <a:spcAft>
                <a:spcPts val="0"/>
              </a:spcAft>
              <a:buNone/>
            </a:pPr>
            <a:fld id="{00000000-1234-1234-1234-123412341234}" type="slidenum">
              <a:rPr lang="fr" sz="1100"/>
              <a:t>‹#›</a:t>
            </a:fld>
            <a:endParaRPr sz="1100"/>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8" name="Shape 958"/>
        <p:cNvGrpSpPr/>
        <p:nvPr/>
      </p:nvGrpSpPr>
      <p:grpSpPr>
        <a:xfrm>
          <a:off x="0" y="0"/>
          <a:ext cx="0" cy="0"/>
          <a:chOff x="0" y="0"/>
          <a:chExt cx="0" cy="0"/>
        </a:xfrm>
      </p:grpSpPr>
      <p:sp>
        <p:nvSpPr>
          <p:cNvPr id="959" name="Google Shape;959;g2b99a6e58f3_0_858:notes"/>
          <p:cNvSpPr/>
          <p:nvPr>
            <p:ph idx="2" type="sldImg"/>
          </p:nvPr>
        </p:nvSpPr>
        <p:spPr>
          <a:xfrm>
            <a:off x="571500" y="714375"/>
            <a:ext cx="4572000" cy="19287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60" name="Google Shape;960;g2b99a6e58f3_0_858:notes"/>
          <p:cNvSpPr txBox="1"/>
          <p:nvPr>
            <p:ph idx="1" type="body"/>
          </p:nvPr>
        </p:nvSpPr>
        <p:spPr>
          <a:xfrm>
            <a:off x="571500" y="2750344"/>
            <a:ext cx="4572000" cy="2250300"/>
          </a:xfrm>
          <a:prstGeom prst="rect">
            <a:avLst/>
          </a:prstGeom>
          <a:noFill/>
          <a:ln>
            <a:noFill/>
          </a:ln>
        </p:spPr>
        <p:txBody>
          <a:bodyPr anchorCtr="0" anchor="t" bIns="34900" lIns="69850" spcFirstLastPara="1" rIns="69850" wrap="square" tIns="34900">
            <a:noAutofit/>
          </a:bodyPr>
          <a:lstStyle/>
          <a:p>
            <a:pPr indent="0" lvl="0" marL="0" rtl="0" algn="l">
              <a:spcBef>
                <a:spcPts val="0"/>
              </a:spcBef>
              <a:spcAft>
                <a:spcPts val="0"/>
              </a:spcAft>
              <a:buNone/>
            </a:pPr>
            <a:r>
              <a:t/>
            </a:r>
            <a:endParaRPr/>
          </a:p>
        </p:txBody>
      </p:sp>
      <p:sp>
        <p:nvSpPr>
          <p:cNvPr id="961" name="Google Shape;961;g2b99a6e58f3_0_858:notes"/>
          <p:cNvSpPr txBox="1"/>
          <p:nvPr>
            <p:ph idx="12" type="sldNum"/>
          </p:nvPr>
        </p:nvSpPr>
        <p:spPr>
          <a:xfrm>
            <a:off x="3237178" y="5428258"/>
            <a:ext cx="2476500" cy="286800"/>
          </a:xfrm>
          <a:prstGeom prst="rect">
            <a:avLst/>
          </a:prstGeom>
          <a:noFill/>
          <a:ln>
            <a:noFill/>
          </a:ln>
        </p:spPr>
        <p:txBody>
          <a:bodyPr anchorCtr="0" anchor="b" bIns="34900" lIns="69850" spcFirstLastPara="1" rIns="69850" wrap="square" tIns="34900">
            <a:noAutofit/>
          </a:bodyPr>
          <a:lstStyle/>
          <a:p>
            <a:pPr indent="0" lvl="0" marL="0" rtl="0" algn="r">
              <a:spcBef>
                <a:spcPts val="0"/>
              </a:spcBef>
              <a:spcAft>
                <a:spcPts val="0"/>
              </a:spcAft>
              <a:buNone/>
            </a:pPr>
            <a:fld id="{00000000-1234-1234-1234-123412341234}" type="slidenum">
              <a:rPr lang="fr" sz="1100"/>
              <a:t>‹#›</a:t>
            </a:fld>
            <a:endParaRPr sz="1100"/>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0" name="Shape 970"/>
        <p:cNvGrpSpPr/>
        <p:nvPr/>
      </p:nvGrpSpPr>
      <p:grpSpPr>
        <a:xfrm>
          <a:off x="0" y="0"/>
          <a:ext cx="0" cy="0"/>
          <a:chOff x="0" y="0"/>
          <a:chExt cx="0" cy="0"/>
        </a:xfrm>
      </p:grpSpPr>
      <p:sp>
        <p:nvSpPr>
          <p:cNvPr id="971" name="Google Shape;971;g2b99a6e58f3_0_869:notes"/>
          <p:cNvSpPr/>
          <p:nvPr>
            <p:ph idx="2" type="sldImg"/>
          </p:nvPr>
        </p:nvSpPr>
        <p:spPr>
          <a:xfrm>
            <a:off x="571500" y="714375"/>
            <a:ext cx="4572000" cy="19287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72" name="Google Shape;972;g2b99a6e58f3_0_869:notes"/>
          <p:cNvSpPr txBox="1"/>
          <p:nvPr>
            <p:ph idx="1" type="body"/>
          </p:nvPr>
        </p:nvSpPr>
        <p:spPr>
          <a:xfrm>
            <a:off x="571500" y="2750344"/>
            <a:ext cx="4572000" cy="2250300"/>
          </a:xfrm>
          <a:prstGeom prst="rect">
            <a:avLst/>
          </a:prstGeom>
          <a:noFill/>
          <a:ln>
            <a:noFill/>
          </a:ln>
        </p:spPr>
        <p:txBody>
          <a:bodyPr anchorCtr="0" anchor="t" bIns="34900" lIns="69850" spcFirstLastPara="1" rIns="69850" wrap="square" tIns="34900">
            <a:noAutofit/>
          </a:bodyPr>
          <a:lstStyle/>
          <a:p>
            <a:pPr indent="0" lvl="0" marL="0" rtl="0" algn="l">
              <a:spcBef>
                <a:spcPts val="0"/>
              </a:spcBef>
              <a:spcAft>
                <a:spcPts val="0"/>
              </a:spcAft>
              <a:buNone/>
            </a:pPr>
            <a:r>
              <a:t/>
            </a:r>
            <a:endParaRPr/>
          </a:p>
        </p:txBody>
      </p:sp>
      <p:sp>
        <p:nvSpPr>
          <p:cNvPr id="973" name="Google Shape;973;g2b99a6e58f3_0_869:notes"/>
          <p:cNvSpPr txBox="1"/>
          <p:nvPr>
            <p:ph idx="12" type="sldNum"/>
          </p:nvPr>
        </p:nvSpPr>
        <p:spPr>
          <a:xfrm>
            <a:off x="3237178" y="5428258"/>
            <a:ext cx="2476500" cy="286800"/>
          </a:xfrm>
          <a:prstGeom prst="rect">
            <a:avLst/>
          </a:prstGeom>
          <a:noFill/>
          <a:ln>
            <a:noFill/>
          </a:ln>
        </p:spPr>
        <p:txBody>
          <a:bodyPr anchorCtr="0" anchor="b" bIns="34900" lIns="69850" spcFirstLastPara="1" rIns="69850" wrap="square" tIns="34900">
            <a:noAutofit/>
          </a:bodyPr>
          <a:lstStyle/>
          <a:p>
            <a:pPr indent="0" lvl="0" marL="0" rtl="0" algn="r">
              <a:spcBef>
                <a:spcPts val="0"/>
              </a:spcBef>
              <a:spcAft>
                <a:spcPts val="0"/>
              </a:spcAft>
              <a:buNone/>
            </a:pPr>
            <a:fld id="{00000000-1234-1234-1234-123412341234}" type="slidenum">
              <a:rPr lang="fr" sz="1100"/>
              <a:t>‹#›</a:t>
            </a:fld>
            <a:endParaRPr sz="1100"/>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3" name="Shape 983"/>
        <p:cNvGrpSpPr/>
        <p:nvPr/>
      </p:nvGrpSpPr>
      <p:grpSpPr>
        <a:xfrm>
          <a:off x="0" y="0"/>
          <a:ext cx="0" cy="0"/>
          <a:chOff x="0" y="0"/>
          <a:chExt cx="0" cy="0"/>
        </a:xfrm>
      </p:grpSpPr>
      <p:sp>
        <p:nvSpPr>
          <p:cNvPr id="984" name="Google Shape;984;g2b99a6e58f3_0_883:notes"/>
          <p:cNvSpPr/>
          <p:nvPr>
            <p:ph idx="2" type="sldImg"/>
          </p:nvPr>
        </p:nvSpPr>
        <p:spPr>
          <a:xfrm>
            <a:off x="571500" y="714375"/>
            <a:ext cx="4572000" cy="19287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85" name="Google Shape;985;g2b99a6e58f3_0_883:notes"/>
          <p:cNvSpPr txBox="1"/>
          <p:nvPr>
            <p:ph idx="1" type="body"/>
          </p:nvPr>
        </p:nvSpPr>
        <p:spPr>
          <a:xfrm>
            <a:off x="571500" y="2750344"/>
            <a:ext cx="4572000" cy="2250300"/>
          </a:xfrm>
          <a:prstGeom prst="rect">
            <a:avLst/>
          </a:prstGeom>
          <a:noFill/>
          <a:ln>
            <a:noFill/>
          </a:ln>
        </p:spPr>
        <p:txBody>
          <a:bodyPr anchorCtr="0" anchor="t" bIns="34900" lIns="69850" spcFirstLastPara="1" rIns="69850" wrap="square" tIns="34900">
            <a:noAutofit/>
          </a:bodyPr>
          <a:lstStyle/>
          <a:p>
            <a:pPr indent="0" lvl="0" marL="0" rtl="0" algn="l">
              <a:spcBef>
                <a:spcPts val="0"/>
              </a:spcBef>
              <a:spcAft>
                <a:spcPts val="0"/>
              </a:spcAft>
              <a:buNone/>
            </a:pPr>
            <a:r>
              <a:t/>
            </a:r>
            <a:endParaRPr/>
          </a:p>
        </p:txBody>
      </p:sp>
      <p:sp>
        <p:nvSpPr>
          <p:cNvPr id="986" name="Google Shape;986;g2b99a6e58f3_0_883:notes"/>
          <p:cNvSpPr txBox="1"/>
          <p:nvPr>
            <p:ph idx="12" type="sldNum"/>
          </p:nvPr>
        </p:nvSpPr>
        <p:spPr>
          <a:xfrm>
            <a:off x="3237178" y="5428258"/>
            <a:ext cx="2476500" cy="286800"/>
          </a:xfrm>
          <a:prstGeom prst="rect">
            <a:avLst/>
          </a:prstGeom>
          <a:noFill/>
          <a:ln>
            <a:noFill/>
          </a:ln>
        </p:spPr>
        <p:txBody>
          <a:bodyPr anchorCtr="0" anchor="b" bIns="34900" lIns="69850" spcFirstLastPara="1" rIns="69850" wrap="square" tIns="34900">
            <a:noAutofit/>
          </a:bodyPr>
          <a:lstStyle/>
          <a:p>
            <a:pPr indent="0" lvl="0" marL="0" rtl="0" algn="r">
              <a:spcBef>
                <a:spcPts val="0"/>
              </a:spcBef>
              <a:spcAft>
                <a:spcPts val="0"/>
              </a:spcAft>
              <a:buNone/>
            </a:pPr>
            <a:fld id="{00000000-1234-1234-1234-123412341234}" type="slidenum">
              <a:rPr lang="fr" sz="1100"/>
              <a:t>‹#›</a:t>
            </a:fld>
            <a:endParaRPr sz="1100"/>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8" name="Shape 998"/>
        <p:cNvGrpSpPr/>
        <p:nvPr/>
      </p:nvGrpSpPr>
      <p:grpSpPr>
        <a:xfrm>
          <a:off x="0" y="0"/>
          <a:ext cx="0" cy="0"/>
          <a:chOff x="0" y="0"/>
          <a:chExt cx="0" cy="0"/>
        </a:xfrm>
      </p:grpSpPr>
      <p:sp>
        <p:nvSpPr>
          <p:cNvPr id="999" name="Google Shape;999;g2b99a6e58f3_0_897:notes"/>
          <p:cNvSpPr/>
          <p:nvPr>
            <p:ph idx="2" type="sldImg"/>
          </p:nvPr>
        </p:nvSpPr>
        <p:spPr>
          <a:xfrm>
            <a:off x="571500" y="714375"/>
            <a:ext cx="4572000" cy="19287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00" name="Google Shape;1000;g2b99a6e58f3_0_897:notes"/>
          <p:cNvSpPr txBox="1"/>
          <p:nvPr>
            <p:ph idx="1" type="body"/>
          </p:nvPr>
        </p:nvSpPr>
        <p:spPr>
          <a:xfrm>
            <a:off x="571500" y="2750344"/>
            <a:ext cx="4572000" cy="2250300"/>
          </a:xfrm>
          <a:prstGeom prst="rect">
            <a:avLst/>
          </a:prstGeom>
          <a:noFill/>
          <a:ln>
            <a:noFill/>
          </a:ln>
        </p:spPr>
        <p:txBody>
          <a:bodyPr anchorCtr="0" anchor="t" bIns="34900" lIns="69850" spcFirstLastPara="1" rIns="69850" wrap="square" tIns="34900">
            <a:noAutofit/>
          </a:bodyPr>
          <a:lstStyle/>
          <a:p>
            <a:pPr indent="0" lvl="0" marL="0" rtl="0" algn="l">
              <a:spcBef>
                <a:spcPts val="0"/>
              </a:spcBef>
              <a:spcAft>
                <a:spcPts val="0"/>
              </a:spcAft>
              <a:buNone/>
            </a:pPr>
            <a:r>
              <a:t/>
            </a:r>
            <a:endParaRPr/>
          </a:p>
        </p:txBody>
      </p:sp>
      <p:sp>
        <p:nvSpPr>
          <p:cNvPr id="1001" name="Google Shape;1001;g2b99a6e58f3_0_897:notes"/>
          <p:cNvSpPr txBox="1"/>
          <p:nvPr>
            <p:ph idx="12" type="sldNum"/>
          </p:nvPr>
        </p:nvSpPr>
        <p:spPr>
          <a:xfrm>
            <a:off x="3237178" y="5428258"/>
            <a:ext cx="2476500" cy="286800"/>
          </a:xfrm>
          <a:prstGeom prst="rect">
            <a:avLst/>
          </a:prstGeom>
          <a:noFill/>
          <a:ln>
            <a:noFill/>
          </a:ln>
        </p:spPr>
        <p:txBody>
          <a:bodyPr anchorCtr="0" anchor="b" bIns="34900" lIns="69850" spcFirstLastPara="1" rIns="69850" wrap="square" tIns="34900">
            <a:noAutofit/>
          </a:bodyPr>
          <a:lstStyle/>
          <a:p>
            <a:pPr indent="0" lvl="0" marL="0" rtl="0" algn="r">
              <a:spcBef>
                <a:spcPts val="0"/>
              </a:spcBef>
              <a:spcAft>
                <a:spcPts val="0"/>
              </a:spcAft>
              <a:buNone/>
            </a:pPr>
            <a:fld id="{00000000-1234-1234-1234-123412341234}" type="slidenum">
              <a:rPr lang="fr" sz="1100"/>
              <a:t>‹#›</a:t>
            </a:fld>
            <a:endParaRPr sz="1100"/>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3" name="Shape 1013"/>
        <p:cNvGrpSpPr/>
        <p:nvPr/>
      </p:nvGrpSpPr>
      <p:grpSpPr>
        <a:xfrm>
          <a:off x="0" y="0"/>
          <a:ext cx="0" cy="0"/>
          <a:chOff x="0" y="0"/>
          <a:chExt cx="0" cy="0"/>
        </a:xfrm>
      </p:grpSpPr>
      <p:sp>
        <p:nvSpPr>
          <p:cNvPr id="1014" name="Google Shape;1014;g2b99a6e58f3_0_911:notes"/>
          <p:cNvSpPr/>
          <p:nvPr>
            <p:ph idx="2" type="sldImg"/>
          </p:nvPr>
        </p:nvSpPr>
        <p:spPr>
          <a:xfrm>
            <a:off x="571500" y="714375"/>
            <a:ext cx="4572000" cy="19287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15" name="Google Shape;1015;g2b99a6e58f3_0_911:notes"/>
          <p:cNvSpPr txBox="1"/>
          <p:nvPr>
            <p:ph idx="1" type="body"/>
          </p:nvPr>
        </p:nvSpPr>
        <p:spPr>
          <a:xfrm>
            <a:off x="571500" y="2750344"/>
            <a:ext cx="4572000" cy="2250300"/>
          </a:xfrm>
          <a:prstGeom prst="rect">
            <a:avLst/>
          </a:prstGeom>
          <a:noFill/>
          <a:ln>
            <a:noFill/>
          </a:ln>
        </p:spPr>
        <p:txBody>
          <a:bodyPr anchorCtr="0" anchor="t" bIns="34900" lIns="69850" spcFirstLastPara="1" rIns="69850" wrap="square" tIns="34900">
            <a:noAutofit/>
          </a:bodyPr>
          <a:lstStyle/>
          <a:p>
            <a:pPr indent="0" lvl="0" marL="0" rtl="0" algn="l">
              <a:spcBef>
                <a:spcPts val="0"/>
              </a:spcBef>
              <a:spcAft>
                <a:spcPts val="0"/>
              </a:spcAft>
              <a:buNone/>
            </a:pPr>
            <a:r>
              <a:t/>
            </a:r>
            <a:endParaRPr/>
          </a:p>
        </p:txBody>
      </p:sp>
      <p:sp>
        <p:nvSpPr>
          <p:cNvPr id="1016" name="Google Shape;1016;g2b99a6e58f3_0_911:notes"/>
          <p:cNvSpPr txBox="1"/>
          <p:nvPr>
            <p:ph idx="12" type="sldNum"/>
          </p:nvPr>
        </p:nvSpPr>
        <p:spPr>
          <a:xfrm>
            <a:off x="3237178" y="5428258"/>
            <a:ext cx="2476500" cy="286800"/>
          </a:xfrm>
          <a:prstGeom prst="rect">
            <a:avLst/>
          </a:prstGeom>
          <a:noFill/>
          <a:ln>
            <a:noFill/>
          </a:ln>
        </p:spPr>
        <p:txBody>
          <a:bodyPr anchorCtr="0" anchor="b" bIns="34900" lIns="69850" spcFirstLastPara="1" rIns="69850" wrap="square" tIns="34900">
            <a:noAutofit/>
          </a:bodyPr>
          <a:lstStyle/>
          <a:p>
            <a:pPr indent="0" lvl="0" marL="0" rtl="0" algn="r">
              <a:spcBef>
                <a:spcPts val="0"/>
              </a:spcBef>
              <a:spcAft>
                <a:spcPts val="0"/>
              </a:spcAft>
              <a:buNone/>
            </a:pPr>
            <a:fld id="{00000000-1234-1234-1234-123412341234}" type="slidenum">
              <a:rPr lang="fr" sz="1100"/>
              <a:t>‹#›</a:t>
            </a:fld>
            <a:endParaRPr sz="1100"/>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6" name="Shape 1026"/>
        <p:cNvGrpSpPr/>
        <p:nvPr/>
      </p:nvGrpSpPr>
      <p:grpSpPr>
        <a:xfrm>
          <a:off x="0" y="0"/>
          <a:ext cx="0" cy="0"/>
          <a:chOff x="0" y="0"/>
          <a:chExt cx="0" cy="0"/>
        </a:xfrm>
      </p:grpSpPr>
      <p:sp>
        <p:nvSpPr>
          <p:cNvPr id="1027" name="Google Shape;1027;g2b99a6e58f3_0_923:notes"/>
          <p:cNvSpPr/>
          <p:nvPr>
            <p:ph idx="2" type="sldImg"/>
          </p:nvPr>
        </p:nvSpPr>
        <p:spPr>
          <a:xfrm>
            <a:off x="571500" y="714375"/>
            <a:ext cx="4572000" cy="19287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28" name="Google Shape;1028;g2b99a6e58f3_0_923:notes"/>
          <p:cNvSpPr txBox="1"/>
          <p:nvPr>
            <p:ph idx="1" type="body"/>
          </p:nvPr>
        </p:nvSpPr>
        <p:spPr>
          <a:xfrm>
            <a:off x="571500" y="2750344"/>
            <a:ext cx="4572000" cy="2250300"/>
          </a:xfrm>
          <a:prstGeom prst="rect">
            <a:avLst/>
          </a:prstGeom>
          <a:noFill/>
          <a:ln>
            <a:noFill/>
          </a:ln>
        </p:spPr>
        <p:txBody>
          <a:bodyPr anchorCtr="0" anchor="t" bIns="34900" lIns="69850" spcFirstLastPara="1" rIns="69850" wrap="square" tIns="34900">
            <a:noAutofit/>
          </a:bodyPr>
          <a:lstStyle/>
          <a:p>
            <a:pPr indent="0" lvl="0" marL="0" rtl="0" algn="l">
              <a:spcBef>
                <a:spcPts val="0"/>
              </a:spcBef>
              <a:spcAft>
                <a:spcPts val="0"/>
              </a:spcAft>
              <a:buNone/>
            </a:pPr>
            <a:r>
              <a:t/>
            </a:r>
            <a:endParaRPr/>
          </a:p>
        </p:txBody>
      </p:sp>
      <p:sp>
        <p:nvSpPr>
          <p:cNvPr id="1029" name="Google Shape;1029;g2b99a6e58f3_0_923:notes"/>
          <p:cNvSpPr txBox="1"/>
          <p:nvPr>
            <p:ph idx="12" type="sldNum"/>
          </p:nvPr>
        </p:nvSpPr>
        <p:spPr>
          <a:xfrm>
            <a:off x="3237178" y="5428258"/>
            <a:ext cx="2476500" cy="286800"/>
          </a:xfrm>
          <a:prstGeom prst="rect">
            <a:avLst/>
          </a:prstGeom>
          <a:noFill/>
          <a:ln>
            <a:noFill/>
          </a:ln>
        </p:spPr>
        <p:txBody>
          <a:bodyPr anchorCtr="0" anchor="b" bIns="34900" lIns="69850" spcFirstLastPara="1" rIns="69850" wrap="square" tIns="34900">
            <a:noAutofit/>
          </a:bodyPr>
          <a:lstStyle/>
          <a:p>
            <a:pPr indent="0" lvl="0" marL="0" rtl="0" algn="r">
              <a:spcBef>
                <a:spcPts val="0"/>
              </a:spcBef>
              <a:spcAft>
                <a:spcPts val="0"/>
              </a:spcAft>
              <a:buNone/>
            </a:pPr>
            <a:fld id="{00000000-1234-1234-1234-123412341234}" type="slidenum">
              <a:rPr lang="fr" sz="1100"/>
              <a:t>‹#›</a:t>
            </a:fld>
            <a:endParaRPr sz="1100"/>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4" name="Shape 1044"/>
        <p:cNvGrpSpPr/>
        <p:nvPr/>
      </p:nvGrpSpPr>
      <p:grpSpPr>
        <a:xfrm>
          <a:off x="0" y="0"/>
          <a:ext cx="0" cy="0"/>
          <a:chOff x="0" y="0"/>
          <a:chExt cx="0" cy="0"/>
        </a:xfrm>
      </p:grpSpPr>
      <p:sp>
        <p:nvSpPr>
          <p:cNvPr id="1045" name="Google Shape;1045;g2b99a6e58f3_0_940:notes"/>
          <p:cNvSpPr/>
          <p:nvPr>
            <p:ph idx="2" type="sldImg"/>
          </p:nvPr>
        </p:nvSpPr>
        <p:spPr>
          <a:xfrm>
            <a:off x="571500" y="714375"/>
            <a:ext cx="4572000" cy="19287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46" name="Google Shape;1046;g2b99a6e58f3_0_940:notes"/>
          <p:cNvSpPr txBox="1"/>
          <p:nvPr>
            <p:ph idx="1" type="body"/>
          </p:nvPr>
        </p:nvSpPr>
        <p:spPr>
          <a:xfrm>
            <a:off x="571500" y="2750344"/>
            <a:ext cx="4572000" cy="2250300"/>
          </a:xfrm>
          <a:prstGeom prst="rect">
            <a:avLst/>
          </a:prstGeom>
          <a:noFill/>
          <a:ln>
            <a:noFill/>
          </a:ln>
        </p:spPr>
        <p:txBody>
          <a:bodyPr anchorCtr="0" anchor="t" bIns="34900" lIns="69850" spcFirstLastPara="1" rIns="69850" wrap="square" tIns="34900">
            <a:noAutofit/>
          </a:bodyPr>
          <a:lstStyle/>
          <a:p>
            <a:pPr indent="0" lvl="0" marL="0" rtl="0" algn="l">
              <a:spcBef>
                <a:spcPts val="0"/>
              </a:spcBef>
              <a:spcAft>
                <a:spcPts val="0"/>
              </a:spcAft>
              <a:buNone/>
            </a:pPr>
            <a:r>
              <a:t/>
            </a:r>
            <a:endParaRPr/>
          </a:p>
        </p:txBody>
      </p:sp>
      <p:sp>
        <p:nvSpPr>
          <p:cNvPr id="1047" name="Google Shape;1047;g2b99a6e58f3_0_940:notes"/>
          <p:cNvSpPr txBox="1"/>
          <p:nvPr>
            <p:ph idx="12" type="sldNum"/>
          </p:nvPr>
        </p:nvSpPr>
        <p:spPr>
          <a:xfrm>
            <a:off x="3237178" y="5428258"/>
            <a:ext cx="2476500" cy="286800"/>
          </a:xfrm>
          <a:prstGeom prst="rect">
            <a:avLst/>
          </a:prstGeom>
          <a:noFill/>
          <a:ln>
            <a:noFill/>
          </a:ln>
        </p:spPr>
        <p:txBody>
          <a:bodyPr anchorCtr="0" anchor="b" bIns="34900" lIns="69850" spcFirstLastPara="1" rIns="69850" wrap="square" tIns="34900">
            <a:noAutofit/>
          </a:bodyPr>
          <a:lstStyle/>
          <a:p>
            <a:pPr indent="0" lvl="0" marL="0" rtl="0" algn="r">
              <a:spcBef>
                <a:spcPts val="0"/>
              </a:spcBef>
              <a:spcAft>
                <a:spcPts val="0"/>
              </a:spcAft>
              <a:buNone/>
            </a:pPr>
            <a:fld id="{00000000-1234-1234-1234-123412341234}" type="slidenum">
              <a:rPr lang="fr" sz="1100"/>
              <a:t>‹#›</a:t>
            </a:fld>
            <a:endParaRPr sz="1100"/>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25aa3156ed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25aa3156ed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9" name="Shape 1059"/>
        <p:cNvGrpSpPr/>
        <p:nvPr/>
      </p:nvGrpSpPr>
      <p:grpSpPr>
        <a:xfrm>
          <a:off x="0" y="0"/>
          <a:ext cx="0" cy="0"/>
          <a:chOff x="0" y="0"/>
          <a:chExt cx="0" cy="0"/>
        </a:xfrm>
      </p:grpSpPr>
      <p:sp>
        <p:nvSpPr>
          <p:cNvPr id="1060" name="Google Shape;1060;g2b99a6e58f3_0_954:notes"/>
          <p:cNvSpPr/>
          <p:nvPr>
            <p:ph idx="2" type="sldImg"/>
          </p:nvPr>
        </p:nvSpPr>
        <p:spPr>
          <a:xfrm>
            <a:off x="571500" y="714375"/>
            <a:ext cx="4572000" cy="19287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61" name="Google Shape;1061;g2b99a6e58f3_0_954:notes"/>
          <p:cNvSpPr txBox="1"/>
          <p:nvPr>
            <p:ph idx="1" type="body"/>
          </p:nvPr>
        </p:nvSpPr>
        <p:spPr>
          <a:xfrm>
            <a:off x="571500" y="2750344"/>
            <a:ext cx="4572000" cy="2250300"/>
          </a:xfrm>
          <a:prstGeom prst="rect">
            <a:avLst/>
          </a:prstGeom>
          <a:noFill/>
          <a:ln>
            <a:noFill/>
          </a:ln>
        </p:spPr>
        <p:txBody>
          <a:bodyPr anchorCtr="0" anchor="t" bIns="34900" lIns="69850" spcFirstLastPara="1" rIns="69850" wrap="square" tIns="34900">
            <a:noAutofit/>
          </a:bodyPr>
          <a:lstStyle/>
          <a:p>
            <a:pPr indent="0" lvl="0" marL="0" rtl="0" algn="l">
              <a:spcBef>
                <a:spcPts val="0"/>
              </a:spcBef>
              <a:spcAft>
                <a:spcPts val="0"/>
              </a:spcAft>
              <a:buNone/>
            </a:pPr>
            <a:r>
              <a:t/>
            </a:r>
            <a:endParaRPr/>
          </a:p>
        </p:txBody>
      </p:sp>
      <p:sp>
        <p:nvSpPr>
          <p:cNvPr id="1062" name="Google Shape;1062;g2b99a6e58f3_0_954:notes"/>
          <p:cNvSpPr txBox="1"/>
          <p:nvPr>
            <p:ph idx="12" type="sldNum"/>
          </p:nvPr>
        </p:nvSpPr>
        <p:spPr>
          <a:xfrm>
            <a:off x="3237178" y="5428258"/>
            <a:ext cx="2476500" cy="286800"/>
          </a:xfrm>
          <a:prstGeom prst="rect">
            <a:avLst/>
          </a:prstGeom>
          <a:noFill/>
          <a:ln>
            <a:noFill/>
          </a:ln>
        </p:spPr>
        <p:txBody>
          <a:bodyPr anchorCtr="0" anchor="b" bIns="34900" lIns="69850" spcFirstLastPara="1" rIns="69850" wrap="square" tIns="34900">
            <a:noAutofit/>
          </a:bodyPr>
          <a:lstStyle/>
          <a:p>
            <a:pPr indent="0" lvl="0" marL="0" rtl="0" algn="r">
              <a:spcBef>
                <a:spcPts val="0"/>
              </a:spcBef>
              <a:spcAft>
                <a:spcPts val="0"/>
              </a:spcAft>
              <a:buNone/>
            </a:pPr>
            <a:fld id="{00000000-1234-1234-1234-123412341234}" type="slidenum">
              <a:rPr lang="fr" sz="1100"/>
              <a:t>‹#›</a:t>
            </a:fld>
            <a:endParaRPr sz="1100"/>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5" name="Shape 1075"/>
        <p:cNvGrpSpPr/>
        <p:nvPr/>
      </p:nvGrpSpPr>
      <p:grpSpPr>
        <a:xfrm>
          <a:off x="0" y="0"/>
          <a:ext cx="0" cy="0"/>
          <a:chOff x="0" y="0"/>
          <a:chExt cx="0" cy="0"/>
        </a:xfrm>
      </p:grpSpPr>
      <p:sp>
        <p:nvSpPr>
          <p:cNvPr id="1076" name="Google Shape;1076;g2b99a6e58f3_0_969:notes"/>
          <p:cNvSpPr/>
          <p:nvPr>
            <p:ph idx="2" type="sldImg"/>
          </p:nvPr>
        </p:nvSpPr>
        <p:spPr>
          <a:xfrm>
            <a:off x="571500" y="714375"/>
            <a:ext cx="4572000" cy="19287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77" name="Google Shape;1077;g2b99a6e58f3_0_969:notes"/>
          <p:cNvSpPr txBox="1"/>
          <p:nvPr>
            <p:ph idx="1" type="body"/>
          </p:nvPr>
        </p:nvSpPr>
        <p:spPr>
          <a:xfrm>
            <a:off x="571500" y="2750344"/>
            <a:ext cx="4572000" cy="2250300"/>
          </a:xfrm>
          <a:prstGeom prst="rect">
            <a:avLst/>
          </a:prstGeom>
          <a:noFill/>
          <a:ln>
            <a:noFill/>
          </a:ln>
        </p:spPr>
        <p:txBody>
          <a:bodyPr anchorCtr="0" anchor="t" bIns="34900" lIns="69850" spcFirstLastPara="1" rIns="69850" wrap="square" tIns="34900">
            <a:noAutofit/>
          </a:bodyPr>
          <a:lstStyle/>
          <a:p>
            <a:pPr indent="0" lvl="0" marL="0" rtl="0" algn="l">
              <a:spcBef>
                <a:spcPts val="0"/>
              </a:spcBef>
              <a:spcAft>
                <a:spcPts val="0"/>
              </a:spcAft>
              <a:buNone/>
            </a:pPr>
            <a:r>
              <a:t/>
            </a:r>
            <a:endParaRPr/>
          </a:p>
        </p:txBody>
      </p:sp>
      <p:sp>
        <p:nvSpPr>
          <p:cNvPr id="1078" name="Google Shape;1078;g2b99a6e58f3_0_969:notes"/>
          <p:cNvSpPr txBox="1"/>
          <p:nvPr>
            <p:ph idx="12" type="sldNum"/>
          </p:nvPr>
        </p:nvSpPr>
        <p:spPr>
          <a:xfrm>
            <a:off x="3237178" y="5428258"/>
            <a:ext cx="2476500" cy="286800"/>
          </a:xfrm>
          <a:prstGeom prst="rect">
            <a:avLst/>
          </a:prstGeom>
          <a:noFill/>
          <a:ln>
            <a:noFill/>
          </a:ln>
        </p:spPr>
        <p:txBody>
          <a:bodyPr anchorCtr="0" anchor="b" bIns="34900" lIns="69850" spcFirstLastPara="1" rIns="69850" wrap="square" tIns="34900">
            <a:noAutofit/>
          </a:bodyPr>
          <a:lstStyle/>
          <a:p>
            <a:pPr indent="0" lvl="0" marL="0" rtl="0" algn="r">
              <a:spcBef>
                <a:spcPts val="0"/>
              </a:spcBef>
              <a:spcAft>
                <a:spcPts val="0"/>
              </a:spcAft>
              <a:buNone/>
            </a:pPr>
            <a:fld id="{00000000-1234-1234-1234-123412341234}" type="slidenum">
              <a:rPr lang="fr" sz="1100"/>
              <a:t>‹#›</a:t>
            </a:fld>
            <a:endParaRPr sz="1100"/>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7" name="Shape 1097"/>
        <p:cNvGrpSpPr/>
        <p:nvPr/>
      </p:nvGrpSpPr>
      <p:grpSpPr>
        <a:xfrm>
          <a:off x="0" y="0"/>
          <a:ext cx="0" cy="0"/>
          <a:chOff x="0" y="0"/>
          <a:chExt cx="0" cy="0"/>
        </a:xfrm>
      </p:grpSpPr>
      <p:sp>
        <p:nvSpPr>
          <p:cNvPr id="1098" name="Google Shape;1098;g2b99a6e58f3_0_990:notes"/>
          <p:cNvSpPr/>
          <p:nvPr>
            <p:ph idx="2" type="sldImg"/>
          </p:nvPr>
        </p:nvSpPr>
        <p:spPr>
          <a:xfrm>
            <a:off x="571500" y="714375"/>
            <a:ext cx="4572000" cy="19287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99" name="Google Shape;1099;g2b99a6e58f3_0_990:notes"/>
          <p:cNvSpPr txBox="1"/>
          <p:nvPr>
            <p:ph idx="1" type="body"/>
          </p:nvPr>
        </p:nvSpPr>
        <p:spPr>
          <a:xfrm>
            <a:off x="571500" y="2750344"/>
            <a:ext cx="4572000" cy="2250300"/>
          </a:xfrm>
          <a:prstGeom prst="rect">
            <a:avLst/>
          </a:prstGeom>
          <a:noFill/>
          <a:ln>
            <a:noFill/>
          </a:ln>
        </p:spPr>
        <p:txBody>
          <a:bodyPr anchorCtr="0" anchor="t" bIns="34900" lIns="69850" spcFirstLastPara="1" rIns="69850" wrap="square" tIns="34900">
            <a:noAutofit/>
          </a:bodyPr>
          <a:lstStyle/>
          <a:p>
            <a:pPr indent="0" lvl="0" marL="0" rtl="0" algn="l">
              <a:spcBef>
                <a:spcPts val="0"/>
              </a:spcBef>
              <a:spcAft>
                <a:spcPts val="0"/>
              </a:spcAft>
              <a:buNone/>
            </a:pPr>
            <a:r>
              <a:t/>
            </a:r>
            <a:endParaRPr/>
          </a:p>
        </p:txBody>
      </p:sp>
      <p:sp>
        <p:nvSpPr>
          <p:cNvPr id="1100" name="Google Shape;1100;g2b99a6e58f3_0_990:notes"/>
          <p:cNvSpPr txBox="1"/>
          <p:nvPr>
            <p:ph idx="12" type="sldNum"/>
          </p:nvPr>
        </p:nvSpPr>
        <p:spPr>
          <a:xfrm>
            <a:off x="3237178" y="5428258"/>
            <a:ext cx="2476500" cy="286800"/>
          </a:xfrm>
          <a:prstGeom prst="rect">
            <a:avLst/>
          </a:prstGeom>
          <a:noFill/>
          <a:ln>
            <a:noFill/>
          </a:ln>
        </p:spPr>
        <p:txBody>
          <a:bodyPr anchorCtr="0" anchor="b" bIns="34900" lIns="69850" spcFirstLastPara="1" rIns="69850" wrap="square" tIns="34900">
            <a:noAutofit/>
          </a:bodyPr>
          <a:lstStyle/>
          <a:p>
            <a:pPr indent="0" lvl="0" marL="0" rtl="0" algn="r">
              <a:spcBef>
                <a:spcPts val="0"/>
              </a:spcBef>
              <a:spcAft>
                <a:spcPts val="0"/>
              </a:spcAft>
              <a:buNone/>
            </a:pPr>
            <a:fld id="{00000000-1234-1234-1234-123412341234}" type="slidenum">
              <a:rPr lang="fr" sz="1100"/>
              <a:t>‹#›</a:t>
            </a:fld>
            <a:endParaRPr sz="1100"/>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2" name="Shape 1122"/>
        <p:cNvGrpSpPr/>
        <p:nvPr/>
      </p:nvGrpSpPr>
      <p:grpSpPr>
        <a:xfrm>
          <a:off x="0" y="0"/>
          <a:ext cx="0" cy="0"/>
          <a:chOff x="0" y="0"/>
          <a:chExt cx="0" cy="0"/>
        </a:xfrm>
      </p:grpSpPr>
      <p:sp>
        <p:nvSpPr>
          <p:cNvPr id="1123" name="Google Shape;1123;g2b99a6e58f3_0_1014:notes"/>
          <p:cNvSpPr/>
          <p:nvPr>
            <p:ph idx="2" type="sldImg"/>
          </p:nvPr>
        </p:nvSpPr>
        <p:spPr>
          <a:xfrm>
            <a:off x="571500" y="714375"/>
            <a:ext cx="4572000" cy="19287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24" name="Google Shape;1124;g2b99a6e58f3_0_1014:notes"/>
          <p:cNvSpPr txBox="1"/>
          <p:nvPr>
            <p:ph idx="1" type="body"/>
          </p:nvPr>
        </p:nvSpPr>
        <p:spPr>
          <a:xfrm>
            <a:off x="571500" y="2750344"/>
            <a:ext cx="4572000" cy="2250300"/>
          </a:xfrm>
          <a:prstGeom prst="rect">
            <a:avLst/>
          </a:prstGeom>
          <a:noFill/>
          <a:ln>
            <a:noFill/>
          </a:ln>
        </p:spPr>
        <p:txBody>
          <a:bodyPr anchorCtr="0" anchor="t" bIns="34900" lIns="69850" spcFirstLastPara="1" rIns="69850" wrap="square" tIns="34900">
            <a:noAutofit/>
          </a:bodyPr>
          <a:lstStyle/>
          <a:p>
            <a:pPr indent="0" lvl="0" marL="0" rtl="0" algn="l">
              <a:spcBef>
                <a:spcPts val="0"/>
              </a:spcBef>
              <a:spcAft>
                <a:spcPts val="0"/>
              </a:spcAft>
              <a:buNone/>
            </a:pPr>
            <a:r>
              <a:t/>
            </a:r>
            <a:endParaRPr/>
          </a:p>
        </p:txBody>
      </p:sp>
      <p:sp>
        <p:nvSpPr>
          <p:cNvPr id="1125" name="Google Shape;1125;g2b99a6e58f3_0_1014:notes"/>
          <p:cNvSpPr txBox="1"/>
          <p:nvPr>
            <p:ph idx="12" type="sldNum"/>
          </p:nvPr>
        </p:nvSpPr>
        <p:spPr>
          <a:xfrm>
            <a:off x="3237178" y="5428258"/>
            <a:ext cx="2476500" cy="286800"/>
          </a:xfrm>
          <a:prstGeom prst="rect">
            <a:avLst/>
          </a:prstGeom>
          <a:noFill/>
          <a:ln>
            <a:noFill/>
          </a:ln>
        </p:spPr>
        <p:txBody>
          <a:bodyPr anchorCtr="0" anchor="b" bIns="34900" lIns="69850" spcFirstLastPara="1" rIns="69850" wrap="square" tIns="34900">
            <a:noAutofit/>
          </a:bodyPr>
          <a:lstStyle/>
          <a:p>
            <a:pPr indent="0" lvl="0" marL="0" rtl="0" algn="r">
              <a:spcBef>
                <a:spcPts val="0"/>
              </a:spcBef>
              <a:spcAft>
                <a:spcPts val="0"/>
              </a:spcAft>
              <a:buNone/>
            </a:pPr>
            <a:fld id="{00000000-1234-1234-1234-123412341234}" type="slidenum">
              <a:rPr lang="fr" sz="1100"/>
              <a:t>‹#›</a:t>
            </a:fld>
            <a:endParaRPr sz="1100"/>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1" name="Shape 1141"/>
        <p:cNvGrpSpPr/>
        <p:nvPr/>
      </p:nvGrpSpPr>
      <p:grpSpPr>
        <a:xfrm>
          <a:off x="0" y="0"/>
          <a:ext cx="0" cy="0"/>
          <a:chOff x="0" y="0"/>
          <a:chExt cx="0" cy="0"/>
        </a:xfrm>
      </p:grpSpPr>
      <p:sp>
        <p:nvSpPr>
          <p:cNvPr id="1142" name="Google Shape;1142;g2b99a6e58f3_0_1032:notes"/>
          <p:cNvSpPr/>
          <p:nvPr>
            <p:ph idx="2" type="sldImg"/>
          </p:nvPr>
        </p:nvSpPr>
        <p:spPr>
          <a:xfrm>
            <a:off x="571500" y="714375"/>
            <a:ext cx="4572000" cy="19287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43" name="Google Shape;1143;g2b99a6e58f3_0_1032:notes"/>
          <p:cNvSpPr txBox="1"/>
          <p:nvPr>
            <p:ph idx="1" type="body"/>
          </p:nvPr>
        </p:nvSpPr>
        <p:spPr>
          <a:xfrm>
            <a:off x="571500" y="2750344"/>
            <a:ext cx="4572000" cy="2250300"/>
          </a:xfrm>
          <a:prstGeom prst="rect">
            <a:avLst/>
          </a:prstGeom>
          <a:noFill/>
          <a:ln>
            <a:noFill/>
          </a:ln>
        </p:spPr>
        <p:txBody>
          <a:bodyPr anchorCtr="0" anchor="t" bIns="34900" lIns="69850" spcFirstLastPara="1" rIns="69850" wrap="square" tIns="34900">
            <a:noAutofit/>
          </a:bodyPr>
          <a:lstStyle/>
          <a:p>
            <a:pPr indent="0" lvl="0" marL="0" rtl="0" algn="l">
              <a:spcBef>
                <a:spcPts val="0"/>
              </a:spcBef>
              <a:spcAft>
                <a:spcPts val="0"/>
              </a:spcAft>
              <a:buNone/>
            </a:pPr>
            <a:r>
              <a:t/>
            </a:r>
            <a:endParaRPr/>
          </a:p>
        </p:txBody>
      </p:sp>
      <p:sp>
        <p:nvSpPr>
          <p:cNvPr id="1144" name="Google Shape;1144;g2b99a6e58f3_0_1032:notes"/>
          <p:cNvSpPr txBox="1"/>
          <p:nvPr>
            <p:ph idx="12" type="sldNum"/>
          </p:nvPr>
        </p:nvSpPr>
        <p:spPr>
          <a:xfrm>
            <a:off x="3237178" y="5428258"/>
            <a:ext cx="2476500" cy="286800"/>
          </a:xfrm>
          <a:prstGeom prst="rect">
            <a:avLst/>
          </a:prstGeom>
          <a:noFill/>
          <a:ln>
            <a:noFill/>
          </a:ln>
        </p:spPr>
        <p:txBody>
          <a:bodyPr anchorCtr="0" anchor="b" bIns="34900" lIns="69850" spcFirstLastPara="1" rIns="69850" wrap="square" tIns="34900">
            <a:noAutofit/>
          </a:bodyPr>
          <a:lstStyle/>
          <a:p>
            <a:pPr indent="0" lvl="0" marL="0" rtl="0" algn="r">
              <a:spcBef>
                <a:spcPts val="0"/>
              </a:spcBef>
              <a:spcAft>
                <a:spcPts val="0"/>
              </a:spcAft>
              <a:buNone/>
            </a:pPr>
            <a:fld id="{00000000-1234-1234-1234-123412341234}" type="slidenum">
              <a:rPr lang="fr" sz="1100"/>
              <a:t>‹#›</a:t>
            </a:fld>
            <a:endParaRPr sz="1100"/>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6" name="Shape 1166"/>
        <p:cNvGrpSpPr/>
        <p:nvPr/>
      </p:nvGrpSpPr>
      <p:grpSpPr>
        <a:xfrm>
          <a:off x="0" y="0"/>
          <a:ext cx="0" cy="0"/>
          <a:chOff x="0" y="0"/>
          <a:chExt cx="0" cy="0"/>
        </a:xfrm>
      </p:grpSpPr>
      <p:sp>
        <p:nvSpPr>
          <p:cNvPr id="1167" name="Google Shape;1167;g2b99a6e58f3_0_1056:notes"/>
          <p:cNvSpPr/>
          <p:nvPr>
            <p:ph idx="2" type="sldImg"/>
          </p:nvPr>
        </p:nvSpPr>
        <p:spPr>
          <a:xfrm>
            <a:off x="571500" y="714375"/>
            <a:ext cx="4572000" cy="19287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68" name="Google Shape;1168;g2b99a6e58f3_0_1056:notes"/>
          <p:cNvSpPr txBox="1"/>
          <p:nvPr>
            <p:ph idx="1" type="body"/>
          </p:nvPr>
        </p:nvSpPr>
        <p:spPr>
          <a:xfrm>
            <a:off x="571500" y="2750344"/>
            <a:ext cx="4572000" cy="2250300"/>
          </a:xfrm>
          <a:prstGeom prst="rect">
            <a:avLst/>
          </a:prstGeom>
          <a:noFill/>
          <a:ln>
            <a:noFill/>
          </a:ln>
        </p:spPr>
        <p:txBody>
          <a:bodyPr anchorCtr="0" anchor="t" bIns="34900" lIns="69850" spcFirstLastPara="1" rIns="69850" wrap="square" tIns="34900">
            <a:noAutofit/>
          </a:bodyPr>
          <a:lstStyle/>
          <a:p>
            <a:pPr indent="0" lvl="0" marL="0" rtl="0" algn="l">
              <a:spcBef>
                <a:spcPts val="0"/>
              </a:spcBef>
              <a:spcAft>
                <a:spcPts val="0"/>
              </a:spcAft>
              <a:buNone/>
            </a:pPr>
            <a:r>
              <a:t/>
            </a:r>
            <a:endParaRPr/>
          </a:p>
        </p:txBody>
      </p:sp>
      <p:sp>
        <p:nvSpPr>
          <p:cNvPr id="1169" name="Google Shape;1169;g2b99a6e58f3_0_1056:notes"/>
          <p:cNvSpPr txBox="1"/>
          <p:nvPr>
            <p:ph idx="12" type="sldNum"/>
          </p:nvPr>
        </p:nvSpPr>
        <p:spPr>
          <a:xfrm>
            <a:off x="3237178" y="5428258"/>
            <a:ext cx="2476500" cy="286800"/>
          </a:xfrm>
          <a:prstGeom prst="rect">
            <a:avLst/>
          </a:prstGeom>
          <a:noFill/>
          <a:ln>
            <a:noFill/>
          </a:ln>
        </p:spPr>
        <p:txBody>
          <a:bodyPr anchorCtr="0" anchor="b" bIns="34900" lIns="69850" spcFirstLastPara="1" rIns="69850" wrap="square" tIns="34900">
            <a:noAutofit/>
          </a:bodyPr>
          <a:lstStyle/>
          <a:p>
            <a:pPr indent="0" lvl="0" marL="0" rtl="0" algn="r">
              <a:spcBef>
                <a:spcPts val="0"/>
              </a:spcBef>
              <a:spcAft>
                <a:spcPts val="0"/>
              </a:spcAft>
              <a:buNone/>
            </a:pPr>
            <a:fld id="{00000000-1234-1234-1234-123412341234}" type="slidenum">
              <a:rPr lang="fr" sz="1100"/>
              <a:t>‹#›</a:t>
            </a:fld>
            <a:endParaRPr sz="1100"/>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9" name="Shape 1179"/>
        <p:cNvGrpSpPr/>
        <p:nvPr/>
      </p:nvGrpSpPr>
      <p:grpSpPr>
        <a:xfrm>
          <a:off x="0" y="0"/>
          <a:ext cx="0" cy="0"/>
          <a:chOff x="0" y="0"/>
          <a:chExt cx="0" cy="0"/>
        </a:xfrm>
      </p:grpSpPr>
      <p:sp>
        <p:nvSpPr>
          <p:cNvPr id="1180" name="Google Shape;1180;g2b99a6e58f3_0_1068:notes"/>
          <p:cNvSpPr/>
          <p:nvPr>
            <p:ph idx="2" type="sldImg"/>
          </p:nvPr>
        </p:nvSpPr>
        <p:spPr>
          <a:xfrm>
            <a:off x="571500" y="714375"/>
            <a:ext cx="4572000" cy="19287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81" name="Google Shape;1181;g2b99a6e58f3_0_1068:notes"/>
          <p:cNvSpPr txBox="1"/>
          <p:nvPr>
            <p:ph idx="1" type="body"/>
          </p:nvPr>
        </p:nvSpPr>
        <p:spPr>
          <a:xfrm>
            <a:off x="571500" y="2750344"/>
            <a:ext cx="4572000" cy="2250300"/>
          </a:xfrm>
          <a:prstGeom prst="rect">
            <a:avLst/>
          </a:prstGeom>
          <a:noFill/>
          <a:ln>
            <a:noFill/>
          </a:ln>
        </p:spPr>
        <p:txBody>
          <a:bodyPr anchorCtr="0" anchor="t" bIns="34900" lIns="69850" spcFirstLastPara="1" rIns="69850" wrap="square" tIns="34900">
            <a:noAutofit/>
          </a:bodyPr>
          <a:lstStyle/>
          <a:p>
            <a:pPr indent="0" lvl="0" marL="0" rtl="0" algn="l">
              <a:spcBef>
                <a:spcPts val="0"/>
              </a:spcBef>
              <a:spcAft>
                <a:spcPts val="0"/>
              </a:spcAft>
              <a:buNone/>
            </a:pPr>
            <a:r>
              <a:t/>
            </a:r>
            <a:endParaRPr/>
          </a:p>
        </p:txBody>
      </p:sp>
      <p:sp>
        <p:nvSpPr>
          <p:cNvPr id="1182" name="Google Shape;1182;g2b99a6e58f3_0_1068:notes"/>
          <p:cNvSpPr txBox="1"/>
          <p:nvPr>
            <p:ph idx="12" type="sldNum"/>
          </p:nvPr>
        </p:nvSpPr>
        <p:spPr>
          <a:xfrm>
            <a:off x="3237178" y="5428258"/>
            <a:ext cx="2476500" cy="286800"/>
          </a:xfrm>
          <a:prstGeom prst="rect">
            <a:avLst/>
          </a:prstGeom>
          <a:noFill/>
          <a:ln>
            <a:noFill/>
          </a:ln>
        </p:spPr>
        <p:txBody>
          <a:bodyPr anchorCtr="0" anchor="b" bIns="34900" lIns="69850" spcFirstLastPara="1" rIns="69850" wrap="square" tIns="34900">
            <a:noAutofit/>
          </a:bodyPr>
          <a:lstStyle/>
          <a:p>
            <a:pPr indent="0" lvl="0" marL="0" rtl="0" algn="r">
              <a:spcBef>
                <a:spcPts val="0"/>
              </a:spcBef>
              <a:spcAft>
                <a:spcPts val="0"/>
              </a:spcAft>
              <a:buNone/>
            </a:pPr>
            <a:fld id="{00000000-1234-1234-1234-123412341234}" type="slidenum">
              <a:rPr lang="fr" sz="1100"/>
              <a:t>‹#›</a:t>
            </a:fld>
            <a:endParaRPr sz="1100"/>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1" name="Shape 1201"/>
        <p:cNvGrpSpPr/>
        <p:nvPr/>
      </p:nvGrpSpPr>
      <p:grpSpPr>
        <a:xfrm>
          <a:off x="0" y="0"/>
          <a:ext cx="0" cy="0"/>
          <a:chOff x="0" y="0"/>
          <a:chExt cx="0" cy="0"/>
        </a:xfrm>
      </p:grpSpPr>
      <p:sp>
        <p:nvSpPr>
          <p:cNvPr id="1202" name="Google Shape;1202;g2b99a6e58f3_0_1089:notes"/>
          <p:cNvSpPr/>
          <p:nvPr>
            <p:ph idx="2" type="sldImg"/>
          </p:nvPr>
        </p:nvSpPr>
        <p:spPr>
          <a:xfrm>
            <a:off x="571500" y="714375"/>
            <a:ext cx="4572000" cy="19287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03" name="Google Shape;1203;g2b99a6e58f3_0_1089:notes"/>
          <p:cNvSpPr txBox="1"/>
          <p:nvPr>
            <p:ph idx="1" type="body"/>
          </p:nvPr>
        </p:nvSpPr>
        <p:spPr>
          <a:xfrm>
            <a:off x="571500" y="2750344"/>
            <a:ext cx="4572000" cy="2250300"/>
          </a:xfrm>
          <a:prstGeom prst="rect">
            <a:avLst/>
          </a:prstGeom>
          <a:noFill/>
          <a:ln>
            <a:noFill/>
          </a:ln>
        </p:spPr>
        <p:txBody>
          <a:bodyPr anchorCtr="0" anchor="t" bIns="34900" lIns="69850" spcFirstLastPara="1" rIns="69850" wrap="square" tIns="34900">
            <a:noAutofit/>
          </a:bodyPr>
          <a:lstStyle/>
          <a:p>
            <a:pPr indent="0" lvl="0" marL="0" rtl="0" algn="l">
              <a:spcBef>
                <a:spcPts val="0"/>
              </a:spcBef>
              <a:spcAft>
                <a:spcPts val="0"/>
              </a:spcAft>
              <a:buNone/>
            </a:pPr>
            <a:r>
              <a:t/>
            </a:r>
            <a:endParaRPr/>
          </a:p>
        </p:txBody>
      </p:sp>
      <p:sp>
        <p:nvSpPr>
          <p:cNvPr id="1204" name="Google Shape;1204;g2b99a6e58f3_0_1089:notes"/>
          <p:cNvSpPr txBox="1"/>
          <p:nvPr>
            <p:ph idx="12" type="sldNum"/>
          </p:nvPr>
        </p:nvSpPr>
        <p:spPr>
          <a:xfrm>
            <a:off x="3237178" y="5428258"/>
            <a:ext cx="2476500" cy="286800"/>
          </a:xfrm>
          <a:prstGeom prst="rect">
            <a:avLst/>
          </a:prstGeom>
          <a:noFill/>
          <a:ln>
            <a:noFill/>
          </a:ln>
        </p:spPr>
        <p:txBody>
          <a:bodyPr anchorCtr="0" anchor="b" bIns="34900" lIns="69850" spcFirstLastPara="1" rIns="69850" wrap="square" tIns="34900">
            <a:noAutofit/>
          </a:bodyPr>
          <a:lstStyle/>
          <a:p>
            <a:pPr indent="0" lvl="0" marL="0" rtl="0" algn="r">
              <a:spcBef>
                <a:spcPts val="0"/>
              </a:spcBef>
              <a:spcAft>
                <a:spcPts val="0"/>
              </a:spcAft>
              <a:buNone/>
            </a:pPr>
            <a:fld id="{00000000-1234-1234-1234-123412341234}" type="slidenum">
              <a:rPr lang="fr" sz="1100"/>
              <a:t>‹#›</a:t>
            </a:fld>
            <a:endParaRPr sz="1100"/>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255079bd4eb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255079bd4eb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254b514e7f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254b514e7f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254b514e7f6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254b514e7f6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6"/>
        </a:solidFill>
      </p:bgPr>
    </p:bg>
    <p:spTree>
      <p:nvGrpSpPr>
        <p:cNvPr id="9" name="Shape 9"/>
        <p:cNvGrpSpPr/>
        <p:nvPr/>
      </p:nvGrpSpPr>
      <p:grpSpPr>
        <a:xfrm>
          <a:off x="0" y="0"/>
          <a:ext cx="0" cy="0"/>
          <a:chOff x="0" y="0"/>
          <a:chExt cx="0" cy="0"/>
        </a:xfrm>
      </p:grpSpPr>
      <p:sp>
        <p:nvSpPr>
          <p:cNvPr id="10" name="Google Shape;10;p2"/>
          <p:cNvSpPr/>
          <p:nvPr/>
        </p:nvSpPr>
        <p:spPr>
          <a:xfrm>
            <a:off x="31" y="2824500"/>
            <a:ext cx="7370400" cy="23190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3582600" y="1550700"/>
            <a:ext cx="5561400" cy="35928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rot="10800000">
            <a:off x="5058905" y="0"/>
            <a:ext cx="4085100" cy="20526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20327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 name="Google Shape;14;p2"/>
          <p:cNvGrpSpPr/>
          <p:nvPr/>
        </p:nvGrpSpPr>
        <p:grpSpPr>
          <a:xfrm>
            <a:off x="255200" y="592"/>
            <a:ext cx="2250363" cy="1044300"/>
            <a:chOff x="255200" y="592"/>
            <a:chExt cx="2250363" cy="1044300"/>
          </a:xfrm>
        </p:grpSpPr>
        <p:sp>
          <p:nvSpPr>
            <p:cNvPr id="15" name="Google Shape;15;p2"/>
            <p:cNvSpPr/>
            <p:nvPr/>
          </p:nvSpPr>
          <p:spPr>
            <a:xfrm>
              <a:off x="764063"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509632"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255200"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905395" y="592"/>
            <a:ext cx="2250363" cy="1044300"/>
            <a:chOff x="905395" y="592"/>
            <a:chExt cx="2250363" cy="1044300"/>
          </a:xfrm>
        </p:grpSpPr>
        <p:sp>
          <p:nvSpPr>
            <p:cNvPr id="19" name="Google Shape;19;p2"/>
            <p:cNvSpPr/>
            <p:nvPr/>
          </p:nvSpPr>
          <p:spPr>
            <a:xfrm>
              <a:off x="1414258"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1159826"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905395"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 name="Google Shape;22;p2"/>
          <p:cNvGrpSpPr/>
          <p:nvPr/>
        </p:nvGrpSpPr>
        <p:grpSpPr>
          <a:xfrm>
            <a:off x="7057468" y="5088"/>
            <a:ext cx="1851282" cy="752108"/>
            <a:chOff x="6917201" y="0"/>
            <a:chExt cx="2227777" cy="863400"/>
          </a:xfrm>
        </p:grpSpPr>
        <p:sp>
          <p:nvSpPr>
            <p:cNvPr id="23" name="Google Shape;23;p2"/>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 name="Google Shape;26;p2"/>
          <p:cNvGrpSpPr/>
          <p:nvPr/>
        </p:nvGrpSpPr>
        <p:grpSpPr>
          <a:xfrm>
            <a:off x="6553032" y="4217852"/>
            <a:ext cx="2389068" cy="925737"/>
            <a:chOff x="6917201" y="0"/>
            <a:chExt cx="2227777" cy="863400"/>
          </a:xfrm>
        </p:grpSpPr>
        <p:sp>
          <p:nvSpPr>
            <p:cNvPr id="27" name="Google Shape;27;p2"/>
            <p:cNvSpPr/>
            <p:nvPr/>
          </p:nvSpPr>
          <p:spPr>
            <a:xfrm>
              <a:off x="7641677"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7279439"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6917201"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 name="Google Shape;30;p2"/>
          <p:cNvGrpSpPr/>
          <p:nvPr/>
        </p:nvGrpSpPr>
        <p:grpSpPr>
          <a:xfrm>
            <a:off x="199149" y="4055652"/>
            <a:ext cx="2795414" cy="1083308"/>
            <a:chOff x="6917201" y="0"/>
            <a:chExt cx="2227777" cy="863400"/>
          </a:xfrm>
        </p:grpSpPr>
        <p:sp>
          <p:nvSpPr>
            <p:cNvPr id="31" name="Google Shape;31;p2"/>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 name="Google Shape;34;p2"/>
          <p:cNvSpPr txBox="1"/>
          <p:nvPr>
            <p:ph type="ctrTitle"/>
          </p:nvPr>
        </p:nvSpPr>
        <p:spPr>
          <a:xfrm>
            <a:off x="1858703" y="1822833"/>
            <a:ext cx="5361300" cy="14481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35" name="Google Shape;35;p2"/>
          <p:cNvSpPr txBox="1"/>
          <p:nvPr>
            <p:ph idx="1" type="subTitle"/>
          </p:nvPr>
        </p:nvSpPr>
        <p:spPr>
          <a:xfrm>
            <a:off x="1858700" y="3413158"/>
            <a:ext cx="5361300" cy="52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lt1"/>
              </a:buClr>
              <a:buSzPts val="1600"/>
              <a:buNone/>
              <a:defRPr sz="1600">
                <a:solidFill>
                  <a:schemeClr val="lt1"/>
                </a:solidFill>
              </a:defRPr>
            </a:lvl1pPr>
            <a:lvl2pPr lvl="1" algn="ctr">
              <a:lnSpc>
                <a:spcPct val="100000"/>
              </a:lnSpc>
              <a:spcBef>
                <a:spcPts val="0"/>
              </a:spcBef>
              <a:spcAft>
                <a:spcPts val="0"/>
              </a:spcAft>
              <a:buClr>
                <a:schemeClr val="lt1"/>
              </a:buClr>
              <a:buSzPts val="1600"/>
              <a:buNone/>
              <a:defRPr sz="1600">
                <a:solidFill>
                  <a:schemeClr val="lt1"/>
                </a:solidFill>
              </a:defRPr>
            </a:lvl2pPr>
            <a:lvl3pPr lvl="2" algn="ctr">
              <a:lnSpc>
                <a:spcPct val="100000"/>
              </a:lnSpc>
              <a:spcBef>
                <a:spcPts val="0"/>
              </a:spcBef>
              <a:spcAft>
                <a:spcPts val="0"/>
              </a:spcAft>
              <a:buClr>
                <a:schemeClr val="lt1"/>
              </a:buClr>
              <a:buSzPts val="1600"/>
              <a:buNone/>
              <a:defRPr sz="1600">
                <a:solidFill>
                  <a:schemeClr val="lt1"/>
                </a:solidFill>
              </a:defRPr>
            </a:lvl3pPr>
            <a:lvl4pPr lvl="3" algn="ctr">
              <a:lnSpc>
                <a:spcPct val="100000"/>
              </a:lnSpc>
              <a:spcBef>
                <a:spcPts val="0"/>
              </a:spcBef>
              <a:spcAft>
                <a:spcPts val="0"/>
              </a:spcAft>
              <a:buClr>
                <a:schemeClr val="lt1"/>
              </a:buClr>
              <a:buSzPts val="1600"/>
              <a:buNone/>
              <a:defRPr sz="1600">
                <a:solidFill>
                  <a:schemeClr val="lt1"/>
                </a:solidFill>
              </a:defRPr>
            </a:lvl4pPr>
            <a:lvl5pPr lvl="4" algn="ctr">
              <a:lnSpc>
                <a:spcPct val="100000"/>
              </a:lnSpc>
              <a:spcBef>
                <a:spcPts val="0"/>
              </a:spcBef>
              <a:spcAft>
                <a:spcPts val="0"/>
              </a:spcAft>
              <a:buClr>
                <a:schemeClr val="lt1"/>
              </a:buClr>
              <a:buSzPts val="1600"/>
              <a:buNone/>
              <a:defRPr sz="1600">
                <a:solidFill>
                  <a:schemeClr val="lt1"/>
                </a:solidFill>
              </a:defRPr>
            </a:lvl5pPr>
            <a:lvl6pPr lvl="5" algn="ctr">
              <a:lnSpc>
                <a:spcPct val="100000"/>
              </a:lnSpc>
              <a:spcBef>
                <a:spcPts val="0"/>
              </a:spcBef>
              <a:spcAft>
                <a:spcPts val="0"/>
              </a:spcAft>
              <a:buClr>
                <a:schemeClr val="lt1"/>
              </a:buClr>
              <a:buSzPts val="1600"/>
              <a:buNone/>
              <a:defRPr sz="1600">
                <a:solidFill>
                  <a:schemeClr val="lt1"/>
                </a:solidFill>
              </a:defRPr>
            </a:lvl6pPr>
            <a:lvl7pPr lvl="6" algn="ctr">
              <a:lnSpc>
                <a:spcPct val="100000"/>
              </a:lnSpc>
              <a:spcBef>
                <a:spcPts val="0"/>
              </a:spcBef>
              <a:spcAft>
                <a:spcPts val="0"/>
              </a:spcAft>
              <a:buClr>
                <a:schemeClr val="lt1"/>
              </a:buClr>
              <a:buSzPts val="1600"/>
              <a:buNone/>
              <a:defRPr sz="1600">
                <a:solidFill>
                  <a:schemeClr val="lt1"/>
                </a:solidFill>
              </a:defRPr>
            </a:lvl7pPr>
            <a:lvl8pPr lvl="7" algn="ctr">
              <a:lnSpc>
                <a:spcPct val="100000"/>
              </a:lnSpc>
              <a:spcBef>
                <a:spcPts val="0"/>
              </a:spcBef>
              <a:spcAft>
                <a:spcPts val="0"/>
              </a:spcAft>
              <a:buClr>
                <a:schemeClr val="lt1"/>
              </a:buClr>
              <a:buSzPts val="1600"/>
              <a:buNone/>
              <a:defRPr sz="1600">
                <a:solidFill>
                  <a:schemeClr val="lt1"/>
                </a:solidFill>
              </a:defRPr>
            </a:lvl8pPr>
            <a:lvl9pPr lvl="8" algn="ctr">
              <a:lnSpc>
                <a:spcPct val="100000"/>
              </a:lnSpc>
              <a:spcBef>
                <a:spcPts val="0"/>
              </a:spcBef>
              <a:spcAft>
                <a:spcPts val="0"/>
              </a:spcAft>
              <a:buClr>
                <a:schemeClr val="lt1"/>
              </a:buClr>
              <a:buSzPts val="1600"/>
              <a:buNone/>
              <a:defRPr sz="1600">
                <a:solidFill>
                  <a:schemeClr val="lt1"/>
                </a:solidFill>
              </a:defRPr>
            </a:lvl9pPr>
          </a:lstStyle>
          <a:p/>
        </p:txBody>
      </p:sp>
      <p:sp>
        <p:nvSpPr>
          <p:cNvPr id="36" name="Google Shape;36;p2"/>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09" name="Shape 109"/>
        <p:cNvGrpSpPr/>
        <p:nvPr/>
      </p:nvGrpSpPr>
      <p:grpSpPr>
        <a:xfrm>
          <a:off x="0" y="0"/>
          <a:ext cx="0" cy="0"/>
          <a:chOff x="0" y="0"/>
          <a:chExt cx="0" cy="0"/>
        </a:xfrm>
      </p:grpSpPr>
      <p:sp>
        <p:nvSpPr>
          <p:cNvPr id="110" name="Google Shape;110;p11"/>
          <p:cNvSpPr/>
          <p:nvPr/>
        </p:nvSpPr>
        <p:spPr>
          <a:xfrm flipH="1">
            <a:off x="5569200" y="2834075"/>
            <a:ext cx="3574800" cy="23094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1" name="Google Shape;111;p11"/>
          <p:cNvGrpSpPr/>
          <p:nvPr/>
        </p:nvGrpSpPr>
        <p:grpSpPr>
          <a:xfrm>
            <a:off x="5959222" y="4119576"/>
            <a:ext cx="2520952" cy="1024165"/>
            <a:chOff x="6917201" y="0"/>
            <a:chExt cx="2227777" cy="863400"/>
          </a:xfrm>
        </p:grpSpPr>
        <p:sp>
          <p:nvSpPr>
            <p:cNvPr id="112" name="Google Shape;112;p11"/>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 name="Google Shape;115;p11"/>
          <p:cNvGrpSpPr/>
          <p:nvPr/>
        </p:nvGrpSpPr>
        <p:grpSpPr>
          <a:xfrm>
            <a:off x="199149" y="2"/>
            <a:ext cx="2795414" cy="1083308"/>
            <a:chOff x="6917201" y="0"/>
            <a:chExt cx="2227777" cy="863400"/>
          </a:xfrm>
        </p:grpSpPr>
        <p:sp>
          <p:nvSpPr>
            <p:cNvPr id="116" name="Google Shape;116;p11"/>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9" name="Google Shape;119;p11"/>
          <p:cNvSpPr txBox="1"/>
          <p:nvPr>
            <p:ph hasCustomPrompt="1" type="title"/>
          </p:nvPr>
        </p:nvSpPr>
        <p:spPr>
          <a:xfrm>
            <a:off x="1385850" y="1383850"/>
            <a:ext cx="6372300" cy="13797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2"/>
              </a:buClr>
              <a:buSzPts val="8600"/>
              <a:buNone/>
              <a:defRPr sz="8600">
                <a:solidFill>
                  <a:schemeClr val="dk2"/>
                </a:solidFill>
              </a:defRPr>
            </a:lvl1pPr>
            <a:lvl2pPr lvl="1" algn="ctr">
              <a:spcBef>
                <a:spcPts val="0"/>
              </a:spcBef>
              <a:spcAft>
                <a:spcPts val="0"/>
              </a:spcAft>
              <a:buClr>
                <a:schemeClr val="dk2"/>
              </a:buClr>
              <a:buSzPts val="8600"/>
              <a:buNone/>
              <a:defRPr sz="8600">
                <a:solidFill>
                  <a:schemeClr val="dk2"/>
                </a:solidFill>
              </a:defRPr>
            </a:lvl2pPr>
            <a:lvl3pPr lvl="2" algn="ctr">
              <a:spcBef>
                <a:spcPts val="0"/>
              </a:spcBef>
              <a:spcAft>
                <a:spcPts val="0"/>
              </a:spcAft>
              <a:buClr>
                <a:schemeClr val="dk2"/>
              </a:buClr>
              <a:buSzPts val="8600"/>
              <a:buNone/>
              <a:defRPr sz="8600">
                <a:solidFill>
                  <a:schemeClr val="dk2"/>
                </a:solidFill>
              </a:defRPr>
            </a:lvl3pPr>
            <a:lvl4pPr lvl="3" algn="ctr">
              <a:spcBef>
                <a:spcPts val="0"/>
              </a:spcBef>
              <a:spcAft>
                <a:spcPts val="0"/>
              </a:spcAft>
              <a:buClr>
                <a:schemeClr val="dk2"/>
              </a:buClr>
              <a:buSzPts val="8600"/>
              <a:buNone/>
              <a:defRPr sz="8600">
                <a:solidFill>
                  <a:schemeClr val="dk2"/>
                </a:solidFill>
              </a:defRPr>
            </a:lvl4pPr>
            <a:lvl5pPr lvl="4" algn="ctr">
              <a:spcBef>
                <a:spcPts val="0"/>
              </a:spcBef>
              <a:spcAft>
                <a:spcPts val="0"/>
              </a:spcAft>
              <a:buClr>
                <a:schemeClr val="dk2"/>
              </a:buClr>
              <a:buSzPts val="8600"/>
              <a:buNone/>
              <a:defRPr sz="8600">
                <a:solidFill>
                  <a:schemeClr val="dk2"/>
                </a:solidFill>
              </a:defRPr>
            </a:lvl5pPr>
            <a:lvl6pPr lvl="5" algn="ctr">
              <a:spcBef>
                <a:spcPts val="0"/>
              </a:spcBef>
              <a:spcAft>
                <a:spcPts val="0"/>
              </a:spcAft>
              <a:buClr>
                <a:schemeClr val="dk2"/>
              </a:buClr>
              <a:buSzPts val="8600"/>
              <a:buNone/>
              <a:defRPr sz="8600">
                <a:solidFill>
                  <a:schemeClr val="dk2"/>
                </a:solidFill>
              </a:defRPr>
            </a:lvl6pPr>
            <a:lvl7pPr lvl="6" algn="ctr">
              <a:spcBef>
                <a:spcPts val="0"/>
              </a:spcBef>
              <a:spcAft>
                <a:spcPts val="0"/>
              </a:spcAft>
              <a:buClr>
                <a:schemeClr val="dk2"/>
              </a:buClr>
              <a:buSzPts val="8600"/>
              <a:buNone/>
              <a:defRPr sz="8600">
                <a:solidFill>
                  <a:schemeClr val="dk2"/>
                </a:solidFill>
              </a:defRPr>
            </a:lvl7pPr>
            <a:lvl8pPr lvl="7" algn="ctr">
              <a:spcBef>
                <a:spcPts val="0"/>
              </a:spcBef>
              <a:spcAft>
                <a:spcPts val="0"/>
              </a:spcAft>
              <a:buClr>
                <a:schemeClr val="dk2"/>
              </a:buClr>
              <a:buSzPts val="8600"/>
              <a:buNone/>
              <a:defRPr sz="8600">
                <a:solidFill>
                  <a:schemeClr val="dk2"/>
                </a:solidFill>
              </a:defRPr>
            </a:lvl8pPr>
            <a:lvl9pPr lvl="8" algn="ctr">
              <a:spcBef>
                <a:spcPts val="0"/>
              </a:spcBef>
              <a:spcAft>
                <a:spcPts val="0"/>
              </a:spcAft>
              <a:buClr>
                <a:schemeClr val="dk2"/>
              </a:buClr>
              <a:buSzPts val="8600"/>
              <a:buNone/>
              <a:defRPr sz="8600">
                <a:solidFill>
                  <a:schemeClr val="dk2"/>
                </a:solidFill>
              </a:defRPr>
            </a:lvl9pPr>
          </a:lstStyle>
          <a:p>
            <a:r>
              <a:t>xx%</a:t>
            </a:r>
          </a:p>
        </p:txBody>
      </p:sp>
      <p:sp>
        <p:nvSpPr>
          <p:cNvPr id="120" name="Google Shape;120;p11"/>
          <p:cNvSpPr txBox="1"/>
          <p:nvPr>
            <p:ph idx="1" type="body"/>
          </p:nvPr>
        </p:nvSpPr>
        <p:spPr>
          <a:xfrm>
            <a:off x="1385850" y="2863850"/>
            <a:ext cx="6372300" cy="641100"/>
          </a:xfrm>
          <a:prstGeom prst="rect">
            <a:avLst/>
          </a:prstGeom>
        </p:spPr>
        <p:txBody>
          <a:bodyPr anchorCtr="0" anchor="t" bIns="91425" lIns="91425" spcFirstLastPara="1" rIns="91425" wrap="square" tIns="91425">
            <a:normAutofit/>
          </a:bodyPr>
          <a:lstStyle>
            <a:lvl1pPr indent="-311150" lvl="0" marL="457200" algn="ctr">
              <a:spcBef>
                <a:spcPts val="0"/>
              </a:spcBef>
              <a:spcAft>
                <a:spcPts val="0"/>
              </a:spcAft>
              <a:buSzPts val="1300"/>
              <a:buChar char="●"/>
              <a:defRPr/>
            </a:lvl1pPr>
            <a:lvl2pPr indent="-298450" lvl="1" marL="914400" algn="ctr">
              <a:spcBef>
                <a:spcPts val="0"/>
              </a:spcBef>
              <a:spcAft>
                <a:spcPts val="0"/>
              </a:spcAft>
              <a:buSzPts val="1100"/>
              <a:buChar char="○"/>
              <a:defRPr/>
            </a:lvl2pPr>
            <a:lvl3pPr indent="-298450" lvl="2" marL="1371600" algn="ctr">
              <a:spcBef>
                <a:spcPts val="0"/>
              </a:spcBef>
              <a:spcAft>
                <a:spcPts val="0"/>
              </a:spcAft>
              <a:buSzPts val="1100"/>
              <a:buChar char="■"/>
              <a:defRPr/>
            </a:lvl3pPr>
            <a:lvl4pPr indent="-298450" lvl="3" marL="1828800" algn="ctr">
              <a:spcBef>
                <a:spcPts val="0"/>
              </a:spcBef>
              <a:spcAft>
                <a:spcPts val="0"/>
              </a:spcAft>
              <a:buSzPts val="1100"/>
              <a:buChar char="●"/>
              <a:defRPr/>
            </a:lvl4pPr>
            <a:lvl5pPr indent="-298450" lvl="4" marL="2286000" algn="ctr">
              <a:spcBef>
                <a:spcPts val="0"/>
              </a:spcBef>
              <a:spcAft>
                <a:spcPts val="0"/>
              </a:spcAft>
              <a:buSzPts val="1100"/>
              <a:buChar char="○"/>
              <a:defRPr/>
            </a:lvl5pPr>
            <a:lvl6pPr indent="-298450" lvl="5" marL="2743200" algn="ctr">
              <a:spcBef>
                <a:spcPts val="0"/>
              </a:spcBef>
              <a:spcAft>
                <a:spcPts val="0"/>
              </a:spcAft>
              <a:buSzPts val="1100"/>
              <a:buChar char="■"/>
              <a:defRPr/>
            </a:lvl6pPr>
            <a:lvl7pPr indent="-298450" lvl="6" marL="3200400" algn="ctr">
              <a:spcBef>
                <a:spcPts val="0"/>
              </a:spcBef>
              <a:spcAft>
                <a:spcPts val="0"/>
              </a:spcAft>
              <a:buSzPts val="1100"/>
              <a:buChar char="●"/>
              <a:defRPr/>
            </a:lvl7pPr>
            <a:lvl8pPr indent="-298450" lvl="7" marL="3657600" algn="ctr">
              <a:spcBef>
                <a:spcPts val="0"/>
              </a:spcBef>
              <a:spcAft>
                <a:spcPts val="0"/>
              </a:spcAft>
              <a:buSzPts val="1100"/>
              <a:buChar char="○"/>
              <a:defRPr/>
            </a:lvl8pPr>
            <a:lvl9pPr indent="-298450" lvl="8" marL="4114800" algn="ctr">
              <a:spcBef>
                <a:spcPts val="0"/>
              </a:spcBef>
              <a:spcAft>
                <a:spcPts val="0"/>
              </a:spcAft>
              <a:buSzPts val="1100"/>
              <a:buChar char="■"/>
              <a:defRPr/>
            </a:lvl9pPr>
          </a:lstStyle>
          <a:p/>
        </p:txBody>
      </p:sp>
      <p:sp>
        <p:nvSpPr>
          <p:cNvPr id="121" name="Google Shape;121;p11"/>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2" name="Shape 122"/>
        <p:cNvGrpSpPr/>
        <p:nvPr/>
      </p:nvGrpSpPr>
      <p:grpSpPr>
        <a:xfrm>
          <a:off x="0" y="0"/>
          <a:ext cx="0" cy="0"/>
          <a:chOff x="0" y="0"/>
          <a:chExt cx="0" cy="0"/>
        </a:xfrm>
      </p:grpSpPr>
      <p:sp>
        <p:nvSpPr>
          <p:cNvPr id="123" name="Google Shape;123;p12"/>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28" name="Shape 128"/>
        <p:cNvGrpSpPr/>
        <p:nvPr/>
      </p:nvGrpSpPr>
      <p:grpSpPr>
        <a:xfrm>
          <a:off x="0" y="0"/>
          <a:ext cx="0" cy="0"/>
          <a:chOff x="0" y="0"/>
          <a:chExt cx="0" cy="0"/>
        </a:xfrm>
      </p:grpSpPr>
      <p:sp>
        <p:nvSpPr>
          <p:cNvPr id="129" name="Google Shape;129;p14"/>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0" name="Google Shape;130;p14"/>
          <p:cNvGrpSpPr/>
          <p:nvPr/>
        </p:nvGrpSpPr>
        <p:grpSpPr>
          <a:xfrm>
            <a:off x="0" y="490"/>
            <a:ext cx="5153705" cy="5134399"/>
            <a:chOff x="0" y="75"/>
            <a:chExt cx="5153705" cy="5152950"/>
          </a:xfrm>
        </p:grpSpPr>
        <p:sp>
          <p:nvSpPr>
            <p:cNvPr id="131" name="Google Shape;131;p14"/>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14"/>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14"/>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14"/>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5" name="Google Shape;135;p14"/>
          <p:cNvSpPr txBox="1"/>
          <p:nvPr>
            <p:ph type="ctrTitle"/>
          </p:nvPr>
        </p:nvSpPr>
        <p:spPr>
          <a:xfrm>
            <a:off x="3537150" y="1578400"/>
            <a:ext cx="5017500" cy="1578900"/>
          </a:xfrm>
          <a:prstGeom prst="rect">
            <a:avLst/>
          </a:prstGeom>
        </p:spPr>
        <p:txBody>
          <a:bodyPr anchorCtr="0" anchor="t" bIns="91425" lIns="91425" spcFirstLastPara="1" rIns="91425" wrap="square" tIns="91425">
            <a:normAutofit/>
          </a:bodyPr>
          <a:lstStyle>
            <a:lvl1pPr lvl="0" rtl="0">
              <a:spcBef>
                <a:spcPts val="0"/>
              </a:spcBef>
              <a:spcAft>
                <a:spcPts val="0"/>
              </a:spcAft>
              <a:buSzPts val="4000"/>
              <a:buNone/>
              <a:defRPr sz="4000"/>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p:txBody>
      </p:sp>
      <p:sp>
        <p:nvSpPr>
          <p:cNvPr id="136" name="Google Shape;136;p14"/>
          <p:cNvSpPr txBox="1"/>
          <p:nvPr>
            <p:ph idx="1" type="subTitle"/>
          </p:nvPr>
        </p:nvSpPr>
        <p:spPr>
          <a:xfrm>
            <a:off x="5083950" y="3924925"/>
            <a:ext cx="3470700" cy="5061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SzPts val="1300"/>
              <a:buNone/>
              <a:defRPr/>
            </a:lvl1pPr>
            <a:lvl2pPr lvl="1" rtl="0">
              <a:lnSpc>
                <a:spcPct val="100000"/>
              </a:lnSpc>
              <a:spcBef>
                <a:spcPts val="0"/>
              </a:spcBef>
              <a:spcAft>
                <a:spcPts val="0"/>
              </a:spcAft>
              <a:buSzPts val="1300"/>
              <a:buNone/>
              <a:defRPr sz="1300"/>
            </a:lvl2pPr>
            <a:lvl3pPr lvl="2" rtl="0">
              <a:lnSpc>
                <a:spcPct val="100000"/>
              </a:lnSpc>
              <a:spcBef>
                <a:spcPts val="0"/>
              </a:spcBef>
              <a:spcAft>
                <a:spcPts val="0"/>
              </a:spcAft>
              <a:buSzPts val="1300"/>
              <a:buNone/>
              <a:defRPr sz="1300"/>
            </a:lvl3pPr>
            <a:lvl4pPr lvl="3" rtl="0">
              <a:lnSpc>
                <a:spcPct val="100000"/>
              </a:lnSpc>
              <a:spcBef>
                <a:spcPts val="0"/>
              </a:spcBef>
              <a:spcAft>
                <a:spcPts val="0"/>
              </a:spcAft>
              <a:buSzPts val="1300"/>
              <a:buNone/>
              <a:defRPr sz="1300"/>
            </a:lvl4pPr>
            <a:lvl5pPr lvl="4" rtl="0">
              <a:lnSpc>
                <a:spcPct val="100000"/>
              </a:lnSpc>
              <a:spcBef>
                <a:spcPts val="0"/>
              </a:spcBef>
              <a:spcAft>
                <a:spcPts val="0"/>
              </a:spcAft>
              <a:buSzPts val="1300"/>
              <a:buNone/>
              <a:defRPr sz="1300"/>
            </a:lvl5pPr>
            <a:lvl6pPr lvl="5" rtl="0">
              <a:lnSpc>
                <a:spcPct val="100000"/>
              </a:lnSpc>
              <a:spcBef>
                <a:spcPts val="0"/>
              </a:spcBef>
              <a:spcAft>
                <a:spcPts val="0"/>
              </a:spcAft>
              <a:buSzPts val="1300"/>
              <a:buNone/>
              <a:defRPr sz="1300"/>
            </a:lvl6pPr>
            <a:lvl7pPr lvl="6" rtl="0">
              <a:lnSpc>
                <a:spcPct val="100000"/>
              </a:lnSpc>
              <a:spcBef>
                <a:spcPts val="0"/>
              </a:spcBef>
              <a:spcAft>
                <a:spcPts val="0"/>
              </a:spcAft>
              <a:buSzPts val="1300"/>
              <a:buNone/>
              <a:defRPr sz="1300"/>
            </a:lvl7pPr>
            <a:lvl8pPr lvl="7" rtl="0">
              <a:lnSpc>
                <a:spcPct val="100000"/>
              </a:lnSpc>
              <a:spcBef>
                <a:spcPts val="0"/>
              </a:spcBef>
              <a:spcAft>
                <a:spcPts val="0"/>
              </a:spcAft>
              <a:buSzPts val="1300"/>
              <a:buNone/>
              <a:defRPr sz="1300"/>
            </a:lvl8pPr>
            <a:lvl9pPr lvl="8" rtl="0">
              <a:lnSpc>
                <a:spcPct val="100000"/>
              </a:lnSpc>
              <a:spcBef>
                <a:spcPts val="0"/>
              </a:spcBef>
              <a:spcAft>
                <a:spcPts val="0"/>
              </a:spcAft>
              <a:buSzPts val="1300"/>
              <a:buNone/>
              <a:defRPr sz="1300"/>
            </a:lvl9pPr>
          </a:lstStyle>
          <a:p/>
        </p:txBody>
      </p:sp>
      <p:sp>
        <p:nvSpPr>
          <p:cNvPr id="137" name="Google Shape;137;p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8" name="Shape 138"/>
        <p:cNvGrpSpPr/>
        <p:nvPr/>
      </p:nvGrpSpPr>
      <p:grpSpPr>
        <a:xfrm>
          <a:off x="0" y="0"/>
          <a:ext cx="0" cy="0"/>
          <a:chOff x="0" y="0"/>
          <a:chExt cx="0" cy="0"/>
        </a:xfrm>
      </p:grpSpPr>
      <p:grpSp>
        <p:nvGrpSpPr>
          <p:cNvPr id="139" name="Google Shape;139;p15"/>
          <p:cNvGrpSpPr/>
          <p:nvPr/>
        </p:nvGrpSpPr>
        <p:grpSpPr>
          <a:xfrm>
            <a:off x="4406400" y="0"/>
            <a:ext cx="4737600" cy="5143065"/>
            <a:chOff x="4406400" y="0"/>
            <a:chExt cx="4737600" cy="5143065"/>
          </a:xfrm>
        </p:grpSpPr>
        <p:sp>
          <p:nvSpPr>
            <p:cNvPr id="140" name="Google Shape;140;p15"/>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15"/>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5"/>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5"/>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5"/>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5"/>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5"/>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5"/>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5"/>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5"/>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5"/>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5"/>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5"/>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5"/>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5"/>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5"/>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5"/>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5"/>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8" name="Google Shape;158;p15"/>
          <p:cNvSpPr txBox="1"/>
          <p:nvPr>
            <p:ph type="title"/>
          </p:nvPr>
        </p:nvSpPr>
        <p:spPr>
          <a:xfrm>
            <a:off x="823850" y="2053000"/>
            <a:ext cx="4587000" cy="1148700"/>
          </a:xfrm>
          <a:prstGeom prst="rect">
            <a:avLst/>
          </a:prstGeom>
        </p:spPr>
        <p:txBody>
          <a:bodyPr anchorCtr="0" anchor="ctr"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59" name="Google Shape;159;p1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0" name="Shape 160"/>
        <p:cNvGrpSpPr/>
        <p:nvPr/>
      </p:nvGrpSpPr>
      <p:grpSpPr>
        <a:xfrm>
          <a:off x="0" y="0"/>
          <a:ext cx="0" cy="0"/>
          <a:chOff x="0" y="0"/>
          <a:chExt cx="0" cy="0"/>
        </a:xfrm>
      </p:grpSpPr>
      <p:grpSp>
        <p:nvGrpSpPr>
          <p:cNvPr id="161" name="Google Shape;161;p16"/>
          <p:cNvGrpSpPr/>
          <p:nvPr/>
        </p:nvGrpSpPr>
        <p:grpSpPr>
          <a:xfrm>
            <a:off x="0" y="381001"/>
            <a:ext cx="1037850" cy="1016287"/>
            <a:chOff x="0" y="381001"/>
            <a:chExt cx="1037850" cy="1016287"/>
          </a:xfrm>
        </p:grpSpPr>
        <p:sp>
          <p:nvSpPr>
            <p:cNvPr id="162" name="Google Shape;162;p1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4" name="Google Shape;164;p1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65" name="Google Shape;165;p16"/>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166" name="Google Shape;166;p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67" name="Shape 167"/>
        <p:cNvGrpSpPr/>
        <p:nvPr/>
      </p:nvGrpSpPr>
      <p:grpSpPr>
        <a:xfrm>
          <a:off x="0" y="0"/>
          <a:ext cx="0" cy="0"/>
          <a:chOff x="0" y="0"/>
          <a:chExt cx="0" cy="0"/>
        </a:xfrm>
      </p:grpSpPr>
      <p:grpSp>
        <p:nvGrpSpPr>
          <p:cNvPr id="168" name="Google Shape;168;p17"/>
          <p:cNvGrpSpPr/>
          <p:nvPr/>
        </p:nvGrpSpPr>
        <p:grpSpPr>
          <a:xfrm>
            <a:off x="0" y="381001"/>
            <a:ext cx="1037850" cy="1016287"/>
            <a:chOff x="0" y="381001"/>
            <a:chExt cx="1037850" cy="1016287"/>
          </a:xfrm>
        </p:grpSpPr>
        <p:sp>
          <p:nvSpPr>
            <p:cNvPr id="169" name="Google Shape;169;p1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1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1" name="Google Shape;171;p17"/>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72" name="Google Shape;172;p17"/>
          <p:cNvSpPr txBox="1"/>
          <p:nvPr>
            <p:ph idx="1" type="body"/>
          </p:nvPr>
        </p:nvSpPr>
        <p:spPr>
          <a:xfrm>
            <a:off x="1297500" y="1567550"/>
            <a:ext cx="3403200" cy="29112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173" name="Google Shape;173;p17"/>
          <p:cNvSpPr txBox="1"/>
          <p:nvPr>
            <p:ph idx="2" type="body"/>
          </p:nvPr>
        </p:nvSpPr>
        <p:spPr>
          <a:xfrm>
            <a:off x="4933221" y="1567550"/>
            <a:ext cx="3403200" cy="29112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174" name="Google Shape;174;p1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75" name="Shape 175"/>
        <p:cNvGrpSpPr/>
        <p:nvPr/>
      </p:nvGrpSpPr>
      <p:grpSpPr>
        <a:xfrm>
          <a:off x="0" y="0"/>
          <a:ext cx="0" cy="0"/>
          <a:chOff x="0" y="0"/>
          <a:chExt cx="0" cy="0"/>
        </a:xfrm>
      </p:grpSpPr>
      <p:grpSp>
        <p:nvGrpSpPr>
          <p:cNvPr id="176" name="Google Shape;176;p18"/>
          <p:cNvGrpSpPr/>
          <p:nvPr/>
        </p:nvGrpSpPr>
        <p:grpSpPr>
          <a:xfrm>
            <a:off x="0" y="381001"/>
            <a:ext cx="1037850" cy="1016287"/>
            <a:chOff x="0" y="381001"/>
            <a:chExt cx="1037850" cy="1016287"/>
          </a:xfrm>
        </p:grpSpPr>
        <p:sp>
          <p:nvSpPr>
            <p:cNvPr id="177" name="Google Shape;177;p18"/>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18"/>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9" name="Google Shape;179;p18"/>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80" name="Google Shape;180;p1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81" name="Shape 181"/>
        <p:cNvGrpSpPr/>
        <p:nvPr/>
      </p:nvGrpSpPr>
      <p:grpSpPr>
        <a:xfrm>
          <a:off x="0" y="0"/>
          <a:ext cx="0" cy="0"/>
          <a:chOff x="0" y="0"/>
          <a:chExt cx="0" cy="0"/>
        </a:xfrm>
      </p:grpSpPr>
      <p:grpSp>
        <p:nvGrpSpPr>
          <p:cNvPr id="182" name="Google Shape;182;p19"/>
          <p:cNvGrpSpPr/>
          <p:nvPr/>
        </p:nvGrpSpPr>
        <p:grpSpPr>
          <a:xfrm>
            <a:off x="0" y="381001"/>
            <a:ext cx="1037850" cy="1016287"/>
            <a:chOff x="0" y="381001"/>
            <a:chExt cx="1037850" cy="1016287"/>
          </a:xfrm>
        </p:grpSpPr>
        <p:sp>
          <p:nvSpPr>
            <p:cNvPr id="183" name="Google Shape;183;p1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1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5" name="Google Shape;185;p19"/>
          <p:cNvSpPr txBox="1"/>
          <p:nvPr>
            <p:ph type="title"/>
          </p:nvPr>
        </p:nvSpPr>
        <p:spPr>
          <a:xfrm>
            <a:off x="1297500" y="393750"/>
            <a:ext cx="3798900" cy="1493100"/>
          </a:xfrm>
          <a:prstGeom prst="rect">
            <a:avLst/>
          </a:prstGeom>
        </p:spPr>
        <p:txBody>
          <a:bodyPr anchorCtr="0" anchor="t"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86" name="Google Shape;186;p19"/>
          <p:cNvSpPr txBox="1"/>
          <p:nvPr>
            <p:ph idx="1" type="body"/>
          </p:nvPr>
        </p:nvSpPr>
        <p:spPr>
          <a:xfrm>
            <a:off x="1297500" y="1972550"/>
            <a:ext cx="3798900" cy="24159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187" name="Google Shape;187;p1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88" name="Shape 188"/>
        <p:cNvGrpSpPr/>
        <p:nvPr/>
      </p:nvGrpSpPr>
      <p:grpSpPr>
        <a:xfrm>
          <a:off x="0" y="0"/>
          <a:ext cx="0" cy="0"/>
          <a:chOff x="0" y="0"/>
          <a:chExt cx="0" cy="0"/>
        </a:xfrm>
      </p:grpSpPr>
      <p:grpSp>
        <p:nvGrpSpPr>
          <p:cNvPr id="189" name="Google Shape;189;p20"/>
          <p:cNvGrpSpPr/>
          <p:nvPr/>
        </p:nvGrpSpPr>
        <p:grpSpPr>
          <a:xfrm>
            <a:off x="4406400" y="0"/>
            <a:ext cx="4737600" cy="5143500"/>
            <a:chOff x="4406400" y="0"/>
            <a:chExt cx="4737600" cy="5143500"/>
          </a:xfrm>
        </p:grpSpPr>
        <p:sp>
          <p:nvSpPr>
            <p:cNvPr id="190" name="Google Shape;190;p20"/>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20"/>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20"/>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20"/>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20"/>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20"/>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20"/>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20"/>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20"/>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20"/>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20"/>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20"/>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20"/>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20"/>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20"/>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20"/>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20"/>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20"/>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8" name="Google Shape;208;p20"/>
          <p:cNvSpPr txBox="1"/>
          <p:nvPr>
            <p:ph type="title"/>
          </p:nvPr>
        </p:nvSpPr>
        <p:spPr>
          <a:xfrm>
            <a:off x="823850" y="866775"/>
            <a:ext cx="4587000" cy="3521100"/>
          </a:xfrm>
          <a:prstGeom prst="rect">
            <a:avLst/>
          </a:prstGeom>
        </p:spPr>
        <p:txBody>
          <a:bodyPr anchorCtr="0" anchor="ctr"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09" name="Google Shape;209;p2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10" name="Shape 210"/>
        <p:cNvGrpSpPr/>
        <p:nvPr/>
      </p:nvGrpSpPr>
      <p:grpSpPr>
        <a:xfrm>
          <a:off x="0" y="0"/>
          <a:ext cx="0" cy="0"/>
          <a:chOff x="0" y="0"/>
          <a:chExt cx="0" cy="0"/>
        </a:xfrm>
      </p:grpSpPr>
      <p:grpSp>
        <p:nvGrpSpPr>
          <p:cNvPr id="211" name="Google Shape;211;p21"/>
          <p:cNvGrpSpPr/>
          <p:nvPr/>
        </p:nvGrpSpPr>
        <p:grpSpPr>
          <a:xfrm>
            <a:off x="0" y="381001"/>
            <a:ext cx="1037850" cy="1016287"/>
            <a:chOff x="0" y="381001"/>
            <a:chExt cx="1037850" cy="1016287"/>
          </a:xfrm>
        </p:grpSpPr>
        <p:sp>
          <p:nvSpPr>
            <p:cNvPr id="212" name="Google Shape;212;p21"/>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21"/>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4" name="Google Shape;214;p21"/>
          <p:cNvSpPr txBox="1"/>
          <p:nvPr>
            <p:ph type="title"/>
          </p:nvPr>
        </p:nvSpPr>
        <p:spPr>
          <a:xfrm>
            <a:off x="1297500" y="1658325"/>
            <a:ext cx="3036300" cy="1751700"/>
          </a:xfrm>
          <a:prstGeom prst="rect">
            <a:avLst/>
          </a:prstGeom>
        </p:spPr>
        <p:txBody>
          <a:bodyPr anchorCtr="0" anchor="t"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15" name="Google Shape;215;p21"/>
          <p:cNvSpPr txBox="1"/>
          <p:nvPr>
            <p:ph idx="1" type="subTitle"/>
          </p:nvPr>
        </p:nvSpPr>
        <p:spPr>
          <a:xfrm>
            <a:off x="1297500" y="3538000"/>
            <a:ext cx="3036300" cy="5061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SzPts val="1300"/>
              <a:buNone/>
              <a:defRPr/>
            </a:lvl1pPr>
            <a:lvl2pPr lvl="1" rtl="0">
              <a:lnSpc>
                <a:spcPct val="100000"/>
              </a:lnSpc>
              <a:spcBef>
                <a:spcPts val="0"/>
              </a:spcBef>
              <a:spcAft>
                <a:spcPts val="0"/>
              </a:spcAft>
              <a:buSzPts val="1300"/>
              <a:buNone/>
              <a:defRPr sz="1300"/>
            </a:lvl2pPr>
            <a:lvl3pPr lvl="2" rtl="0">
              <a:lnSpc>
                <a:spcPct val="100000"/>
              </a:lnSpc>
              <a:spcBef>
                <a:spcPts val="0"/>
              </a:spcBef>
              <a:spcAft>
                <a:spcPts val="0"/>
              </a:spcAft>
              <a:buSzPts val="1300"/>
              <a:buNone/>
              <a:defRPr sz="1300"/>
            </a:lvl3pPr>
            <a:lvl4pPr lvl="3" rtl="0">
              <a:lnSpc>
                <a:spcPct val="100000"/>
              </a:lnSpc>
              <a:spcBef>
                <a:spcPts val="0"/>
              </a:spcBef>
              <a:spcAft>
                <a:spcPts val="0"/>
              </a:spcAft>
              <a:buSzPts val="1300"/>
              <a:buNone/>
              <a:defRPr sz="1300"/>
            </a:lvl4pPr>
            <a:lvl5pPr lvl="4" rtl="0">
              <a:lnSpc>
                <a:spcPct val="100000"/>
              </a:lnSpc>
              <a:spcBef>
                <a:spcPts val="0"/>
              </a:spcBef>
              <a:spcAft>
                <a:spcPts val="0"/>
              </a:spcAft>
              <a:buSzPts val="1300"/>
              <a:buNone/>
              <a:defRPr sz="1300"/>
            </a:lvl5pPr>
            <a:lvl6pPr lvl="5" rtl="0">
              <a:lnSpc>
                <a:spcPct val="100000"/>
              </a:lnSpc>
              <a:spcBef>
                <a:spcPts val="0"/>
              </a:spcBef>
              <a:spcAft>
                <a:spcPts val="0"/>
              </a:spcAft>
              <a:buSzPts val="1300"/>
              <a:buNone/>
              <a:defRPr sz="1300"/>
            </a:lvl6pPr>
            <a:lvl7pPr lvl="6" rtl="0">
              <a:lnSpc>
                <a:spcPct val="100000"/>
              </a:lnSpc>
              <a:spcBef>
                <a:spcPts val="0"/>
              </a:spcBef>
              <a:spcAft>
                <a:spcPts val="0"/>
              </a:spcAft>
              <a:buSzPts val="1300"/>
              <a:buNone/>
              <a:defRPr sz="1300"/>
            </a:lvl7pPr>
            <a:lvl8pPr lvl="7" rtl="0">
              <a:lnSpc>
                <a:spcPct val="100000"/>
              </a:lnSpc>
              <a:spcBef>
                <a:spcPts val="0"/>
              </a:spcBef>
              <a:spcAft>
                <a:spcPts val="0"/>
              </a:spcAft>
              <a:buSzPts val="1300"/>
              <a:buNone/>
              <a:defRPr sz="1300"/>
            </a:lvl8pPr>
            <a:lvl9pPr lvl="8" rtl="0">
              <a:lnSpc>
                <a:spcPct val="100000"/>
              </a:lnSpc>
              <a:spcBef>
                <a:spcPts val="0"/>
              </a:spcBef>
              <a:spcAft>
                <a:spcPts val="0"/>
              </a:spcAft>
              <a:buSzPts val="1300"/>
              <a:buNone/>
              <a:defRPr sz="1300"/>
            </a:lvl9pPr>
          </a:lstStyle>
          <a:p/>
        </p:txBody>
      </p:sp>
      <p:sp>
        <p:nvSpPr>
          <p:cNvPr id="216" name="Google Shape;216;p21"/>
          <p:cNvSpPr txBox="1"/>
          <p:nvPr>
            <p:ph idx="2" type="body"/>
          </p:nvPr>
        </p:nvSpPr>
        <p:spPr>
          <a:xfrm>
            <a:off x="4648200" y="1696600"/>
            <a:ext cx="3676800" cy="23475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217" name="Google Shape;217;p2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3"/>
        </a:solidFill>
      </p:bgPr>
    </p:bg>
    <p:spTree>
      <p:nvGrpSpPr>
        <p:cNvPr id="37" name="Shape 37"/>
        <p:cNvGrpSpPr/>
        <p:nvPr/>
      </p:nvGrpSpPr>
      <p:grpSpPr>
        <a:xfrm>
          <a:off x="0" y="0"/>
          <a:ext cx="0" cy="0"/>
          <a:chOff x="0" y="0"/>
          <a:chExt cx="0" cy="0"/>
        </a:xfrm>
      </p:grpSpPr>
      <p:sp>
        <p:nvSpPr>
          <p:cNvPr id="38" name="Google Shape;38;p3"/>
          <p:cNvSpPr/>
          <p:nvPr/>
        </p:nvSpPr>
        <p:spPr>
          <a:xfrm flipH="1">
            <a:off x="4757100" y="2309400"/>
            <a:ext cx="4386900" cy="28341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 name="Google Shape;39;p3"/>
          <p:cNvGrpSpPr/>
          <p:nvPr/>
        </p:nvGrpSpPr>
        <p:grpSpPr>
          <a:xfrm>
            <a:off x="5594191" y="3961115"/>
            <a:ext cx="2910145" cy="1182340"/>
            <a:chOff x="6917201" y="0"/>
            <a:chExt cx="2227777" cy="863400"/>
          </a:xfrm>
        </p:grpSpPr>
        <p:sp>
          <p:nvSpPr>
            <p:cNvPr id="40" name="Google Shape;40;p3"/>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 name="Google Shape;43;p3"/>
          <p:cNvGrpSpPr/>
          <p:nvPr/>
        </p:nvGrpSpPr>
        <p:grpSpPr>
          <a:xfrm>
            <a:off x="199149" y="2"/>
            <a:ext cx="2795414" cy="1083308"/>
            <a:chOff x="6917201" y="0"/>
            <a:chExt cx="2227777" cy="863400"/>
          </a:xfrm>
        </p:grpSpPr>
        <p:sp>
          <p:nvSpPr>
            <p:cNvPr id="44" name="Google Shape;44;p3"/>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3"/>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3"/>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 name="Google Shape;47;p3"/>
          <p:cNvSpPr txBox="1"/>
          <p:nvPr>
            <p:ph type="title"/>
          </p:nvPr>
        </p:nvSpPr>
        <p:spPr>
          <a:xfrm>
            <a:off x="1888684" y="1746100"/>
            <a:ext cx="5377500" cy="16461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2"/>
              </a:buClr>
              <a:buSzPts val="3200"/>
              <a:buNone/>
              <a:defRPr sz="3200">
                <a:solidFill>
                  <a:schemeClr val="dk2"/>
                </a:solidFill>
              </a:defRPr>
            </a:lvl1pPr>
            <a:lvl2pPr lvl="1" algn="ctr">
              <a:spcBef>
                <a:spcPts val="0"/>
              </a:spcBef>
              <a:spcAft>
                <a:spcPts val="0"/>
              </a:spcAft>
              <a:buClr>
                <a:schemeClr val="dk2"/>
              </a:buClr>
              <a:buSzPts val="3200"/>
              <a:buNone/>
              <a:defRPr sz="3200">
                <a:solidFill>
                  <a:schemeClr val="dk2"/>
                </a:solidFill>
              </a:defRPr>
            </a:lvl2pPr>
            <a:lvl3pPr lvl="2" algn="ctr">
              <a:spcBef>
                <a:spcPts val="0"/>
              </a:spcBef>
              <a:spcAft>
                <a:spcPts val="0"/>
              </a:spcAft>
              <a:buClr>
                <a:schemeClr val="dk2"/>
              </a:buClr>
              <a:buSzPts val="3200"/>
              <a:buNone/>
              <a:defRPr sz="3200">
                <a:solidFill>
                  <a:schemeClr val="dk2"/>
                </a:solidFill>
              </a:defRPr>
            </a:lvl3pPr>
            <a:lvl4pPr lvl="3" algn="ctr">
              <a:spcBef>
                <a:spcPts val="0"/>
              </a:spcBef>
              <a:spcAft>
                <a:spcPts val="0"/>
              </a:spcAft>
              <a:buClr>
                <a:schemeClr val="dk2"/>
              </a:buClr>
              <a:buSzPts val="3200"/>
              <a:buNone/>
              <a:defRPr sz="3200">
                <a:solidFill>
                  <a:schemeClr val="dk2"/>
                </a:solidFill>
              </a:defRPr>
            </a:lvl4pPr>
            <a:lvl5pPr lvl="4" algn="ctr">
              <a:spcBef>
                <a:spcPts val="0"/>
              </a:spcBef>
              <a:spcAft>
                <a:spcPts val="0"/>
              </a:spcAft>
              <a:buClr>
                <a:schemeClr val="dk2"/>
              </a:buClr>
              <a:buSzPts val="3200"/>
              <a:buNone/>
              <a:defRPr sz="3200">
                <a:solidFill>
                  <a:schemeClr val="dk2"/>
                </a:solidFill>
              </a:defRPr>
            </a:lvl5pPr>
            <a:lvl6pPr lvl="5" algn="ctr">
              <a:spcBef>
                <a:spcPts val="0"/>
              </a:spcBef>
              <a:spcAft>
                <a:spcPts val="0"/>
              </a:spcAft>
              <a:buClr>
                <a:schemeClr val="dk2"/>
              </a:buClr>
              <a:buSzPts val="3200"/>
              <a:buNone/>
              <a:defRPr sz="3200">
                <a:solidFill>
                  <a:schemeClr val="dk2"/>
                </a:solidFill>
              </a:defRPr>
            </a:lvl6pPr>
            <a:lvl7pPr lvl="6" algn="ctr">
              <a:spcBef>
                <a:spcPts val="0"/>
              </a:spcBef>
              <a:spcAft>
                <a:spcPts val="0"/>
              </a:spcAft>
              <a:buClr>
                <a:schemeClr val="dk2"/>
              </a:buClr>
              <a:buSzPts val="3200"/>
              <a:buNone/>
              <a:defRPr sz="3200">
                <a:solidFill>
                  <a:schemeClr val="dk2"/>
                </a:solidFill>
              </a:defRPr>
            </a:lvl7pPr>
            <a:lvl8pPr lvl="7" algn="ctr">
              <a:spcBef>
                <a:spcPts val="0"/>
              </a:spcBef>
              <a:spcAft>
                <a:spcPts val="0"/>
              </a:spcAft>
              <a:buClr>
                <a:schemeClr val="dk2"/>
              </a:buClr>
              <a:buSzPts val="3200"/>
              <a:buNone/>
              <a:defRPr sz="3200">
                <a:solidFill>
                  <a:schemeClr val="dk2"/>
                </a:solidFill>
              </a:defRPr>
            </a:lvl8pPr>
            <a:lvl9pPr lvl="8" algn="ctr">
              <a:spcBef>
                <a:spcPts val="0"/>
              </a:spcBef>
              <a:spcAft>
                <a:spcPts val="0"/>
              </a:spcAft>
              <a:buClr>
                <a:schemeClr val="dk2"/>
              </a:buClr>
              <a:buSzPts val="3200"/>
              <a:buNone/>
              <a:defRPr sz="3200">
                <a:solidFill>
                  <a:schemeClr val="dk2"/>
                </a:solidFill>
              </a:defRPr>
            </a:lvl9pPr>
          </a:lstStyle>
          <a:p/>
        </p:txBody>
      </p:sp>
      <p:sp>
        <p:nvSpPr>
          <p:cNvPr id="48" name="Google Shape;48;p3"/>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18" name="Shape 218"/>
        <p:cNvGrpSpPr/>
        <p:nvPr/>
      </p:nvGrpSpPr>
      <p:grpSpPr>
        <a:xfrm>
          <a:off x="0" y="0"/>
          <a:ext cx="0" cy="0"/>
          <a:chOff x="0" y="0"/>
          <a:chExt cx="0" cy="0"/>
        </a:xfrm>
      </p:grpSpPr>
      <p:grpSp>
        <p:nvGrpSpPr>
          <p:cNvPr id="219" name="Google Shape;219;p22"/>
          <p:cNvGrpSpPr/>
          <p:nvPr/>
        </p:nvGrpSpPr>
        <p:grpSpPr>
          <a:xfrm>
            <a:off x="0" y="4128572"/>
            <a:ext cx="698925" cy="684657"/>
            <a:chOff x="0" y="3785672"/>
            <a:chExt cx="698925" cy="684657"/>
          </a:xfrm>
        </p:grpSpPr>
        <p:sp>
          <p:nvSpPr>
            <p:cNvPr id="220" name="Google Shape;220;p22"/>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22"/>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2" name="Google Shape;222;p22"/>
          <p:cNvSpPr txBox="1"/>
          <p:nvPr>
            <p:ph idx="1" type="body"/>
          </p:nvPr>
        </p:nvSpPr>
        <p:spPr>
          <a:xfrm>
            <a:off x="812725" y="4305375"/>
            <a:ext cx="6936000" cy="5238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SzPts val="1300"/>
              <a:buNone/>
              <a:defRPr/>
            </a:lvl1pPr>
          </a:lstStyle>
          <a:p/>
        </p:txBody>
      </p:sp>
      <p:sp>
        <p:nvSpPr>
          <p:cNvPr id="223" name="Google Shape;223;p2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224" name="Shape 224"/>
        <p:cNvGrpSpPr/>
        <p:nvPr/>
      </p:nvGrpSpPr>
      <p:grpSpPr>
        <a:xfrm>
          <a:off x="0" y="0"/>
          <a:ext cx="0" cy="0"/>
          <a:chOff x="0" y="0"/>
          <a:chExt cx="0" cy="0"/>
        </a:xfrm>
      </p:grpSpPr>
      <p:grpSp>
        <p:nvGrpSpPr>
          <p:cNvPr id="225" name="Google Shape;225;p23"/>
          <p:cNvGrpSpPr/>
          <p:nvPr/>
        </p:nvGrpSpPr>
        <p:grpSpPr>
          <a:xfrm>
            <a:off x="4406400" y="0"/>
            <a:ext cx="4737600" cy="5143065"/>
            <a:chOff x="4406400" y="0"/>
            <a:chExt cx="4737600" cy="5143065"/>
          </a:xfrm>
        </p:grpSpPr>
        <p:sp>
          <p:nvSpPr>
            <p:cNvPr id="226" name="Google Shape;226;p2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2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2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2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2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2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2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2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2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2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2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2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2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2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2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2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2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2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4" name="Google Shape;244;p23"/>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rmAutofit/>
          </a:bodyPr>
          <a:lstStyle>
            <a:lvl1pPr lvl="0" rtl="0">
              <a:spcBef>
                <a:spcPts val="0"/>
              </a:spcBef>
              <a:spcAft>
                <a:spcPts val="0"/>
              </a:spcAft>
              <a:buSzPts val="8000"/>
              <a:buNone/>
              <a:defRPr sz="8000"/>
            </a:lvl1pPr>
            <a:lvl2pPr lvl="1" rtl="0">
              <a:spcBef>
                <a:spcPts val="0"/>
              </a:spcBef>
              <a:spcAft>
                <a:spcPts val="0"/>
              </a:spcAft>
              <a:buSzPts val="8000"/>
              <a:buNone/>
              <a:defRPr sz="8000"/>
            </a:lvl2pPr>
            <a:lvl3pPr lvl="2" rtl="0">
              <a:spcBef>
                <a:spcPts val="0"/>
              </a:spcBef>
              <a:spcAft>
                <a:spcPts val="0"/>
              </a:spcAft>
              <a:buSzPts val="8000"/>
              <a:buNone/>
              <a:defRPr sz="8000"/>
            </a:lvl3pPr>
            <a:lvl4pPr lvl="3" rtl="0">
              <a:spcBef>
                <a:spcPts val="0"/>
              </a:spcBef>
              <a:spcAft>
                <a:spcPts val="0"/>
              </a:spcAft>
              <a:buSzPts val="8000"/>
              <a:buNone/>
              <a:defRPr sz="8000"/>
            </a:lvl4pPr>
            <a:lvl5pPr lvl="4" rtl="0">
              <a:spcBef>
                <a:spcPts val="0"/>
              </a:spcBef>
              <a:spcAft>
                <a:spcPts val="0"/>
              </a:spcAft>
              <a:buSzPts val="8000"/>
              <a:buNone/>
              <a:defRPr sz="8000"/>
            </a:lvl5pPr>
            <a:lvl6pPr lvl="5" rtl="0">
              <a:spcBef>
                <a:spcPts val="0"/>
              </a:spcBef>
              <a:spcAft>
                <a:spcPts val="0"/>
              </a:spcAft>
              <a:buSzPts val="8000"/>
              <a:buNone/>
              <a:defRPr sz="8000"/>
            </a:lvl6pPr>
            <a:lvl7pPr lvl="6" rtl="0">
              <a:spcBef>
                <a:spcPts val="0"/>
              </a:spcBef>
              <a:spcAft>
                <a:spcPts val="0"/>
              </a:spcAft>
              <a:buSzPts val="8000"/>
              <a:buNone/>
              <a:defRPr sz="8000"/>
            </a:lvl7pPr>
            <a:lvl8pPr lvl="7" rtl="0">
              <a:spcBef>
                <a:spcPts val="0"/>
              </a:spcBef>
              <a:spcAft>
                <a:spcPts val="0"/>
              </a:spcAft>
              <a:buSzPts val="8000"/>
              <a:buNone/>
              <a:defRPr sz="8000"/>
            </a:lvl8pPr>
            <a:lvl9pPr lvl="8" rtl="0">
              <a:spcBef>
                <a:spcPts val="0"/>
              </a:spcBef>
              <a:spcAft>
                <a:spcPts val="0"/>
              </a:spcAft>
              <a:buSzPts val="8000"/>
              <a:buNone/>
              <a:defRPr sz="8000"/>
            </a:lvl9pPr>
          </a:lstStyle>
          <a:p>
            <a:r>
              <a:t>xx%</a:t>
            </a:r>
          </a:p>
        </p:txBody>
      </p:sp>
      <p:sp>
        <p:nvSpPr>
          <p:cNvPr id="245" name="Google Shape;245;p23"/>
          <p:cNvSpPr txBox="1"/>
          <p:nvPr>
            <p:ph idx="1" type="body"/>
          </p:nvPr>
        </p:nvSpPr>
        <p:spPr>
          <a:xfrm>
            <a:off x="823850" y="2643124"/>
            <a:ext cx="4776000" cy="12189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246" name="Google Shape;246;p2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7" name="Shape 247"/>
        <p:cNvGrpSpPr/>
        <p:nvPr/>
      </p:nvGrpSpPr>
      <p:grpSpPr>
        <a:xfrm>
          <a:off x="0" y="0"/>
          <a:ext cx="0" cy="0"/>
          <a:chOff x="0" y="0"/>
          <a:chExt cx="0" cy="0"/>
        </a:xfrm>
      </p:grpSpPr>
      <p:sp>
        <p:nvSpPr>
          <p:cNvPr id="248" name="Google Shape;248;p2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p:cSld name="DEFAULT">
    <p:bg>
      <p:bgPr>
        <a:solidFill>
          <a:schemeClr val="lt1"/>
        </a:solidFill>
      </p:bgPr>
    </p:bg>
    <p:spTree>
      <p:nvGrpSpPr>
        <p:cNvPr id="250" name="Shape 250"/>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dk2"/>
        </a:solidFill>
      </p:bgPr>
    </p:bg>
    <p:spTree>
      <p:nvGrpSpPr>
        <p:cNvPr id="49" name="Shape 49"/>
        <p:cNvGrpSpPr/>
        <p:nvPr/>
      </p:nvGrpSpPr>
      <p:grpSpPr>
        <a:xfrm>
          <a:off x="0" y="0"/>
          <a:ext cx="0" cy="0"/>
          <a:chOff x="0" y="0"/>
          <a:chExt cx="0" cy="0"/>
        </a:xfrm>
      </p:grpSpPr>
      <p:sp>
        <p:nvSpPr>
          <p:cNvPr id="50" name="Google Shape;50;p4"/>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54" name="Google Shape;54;p4"/>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5" name="Google Shape;55;p4"/>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solidFill>
          <a:schemeClr val="dk2"/>
        </a:solidFill>
      </p:bgPr>
    </p:bg>
    <p:spTree>
      <p:nvGrpSpPr>
        <p:cNvPr id="56" name="Shape 56"/>
        <p:cNvGrpSpPr/>
        <p:nvPr/>
      </p:nvGrpSpPr>
      <p:grpSpPr>
        <a:xfrm>
          <a:off x="0" y="0"/>
          <a:ext cx="0" cy="0"/>
          <a:chOff x="0" y="0"/>
          <a:chExt cx="0" cy="0"/>
        </a:xfrm>
      </p:grpSpPr>
      <p:sp>
        <p:nvSpPr>
          <p:cNvPr id="57" name="Google Shape;57;p5"/>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5"/>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5"/>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1" name="Google Shape;61;p5"/>
          <p:cNvSpPr txBox="1"/>
          <p:nvPr>
            <p:ph idx="1" type="body"/>
          </p:nvPr>
        </p:nvSpPr>
        <p:spPr>
          <a:xfrm>
            <a:off x="819150" y="1990725"/>
            <a:ext cx="36861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2" name="Google Shape;62;p5"/>
          <p:cNvSpPr txBox="1"/>
          <p:nvPr>
            <p:ph idx="2" type="body"/>
          </p:nvPr>
        </p:nvSpPr>
        <p:spPr>
          <a:xfrm>
            <a:off x="4638675" y="1990725"/>
            <a:ext cx="36861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3" name="Google Shape;63;p5"/>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solidFill>
          <a:schemeClr val="dk2"/>
        </a:solidFill>
      </p:bgPr>
    </p:bg>
    <p:spTree>
      <p:nvGrpSpPr>
        <p:cNvPr id="64" name="Shape 64"/>
        <p:cNvGrpSpPr/>
        <p:nvPr/>
      </p:nvGrpSpPr>
      <p:grpSpPr>
        <a:xfrm>
          <a:off x="0" y="0"/>
          <a:ext cx="0" cy="0"/>
          <a:chOff x="0" y="0"/>
          <a:chExt cx="0" cy="0"/>
        </a:xfrm>
      </p:grpSpPr>
      <p:sp>
        <p:nvSpPr>
          <p:cNvPr id="65" name="Google Shape;65;p6"/>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6"/>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6"/>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6"/>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9" name="Google Shape;69;p6"/>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solidFill>
          <a:schemeClr val="accent3"/>
        </a:solidFill>
      </p:bgPr>
    </p:bg>
    <p:spTree>
      <p:nvGrpSpPr>
        <p:cNvPr id="70" name="Shape 70"/>
        <p:cNvGrpSpPr/>
        <p:nvPr/>
      </p:nvGrpSpPr>
      <p:grpSpPr>
        <a:xfrm>
          <a:off x="0" y="0"/>
          <a:ext cx="0" cy="0"/>
          <a:chOff x="0" y="0"/>
          <a:chExt cx="0" cy="0"/>
        </a:xfrm>
      </p:grpSpPr>
      <p:sp>
        <p:nvSpPr>
          <p:cNvPr id="71" name="Google Shape;71;p7"/>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7"/>
          <p:cNvSpPr/>
          <p:nvPr/>
        </p:nvSpPr>
        <p:spPr>
          <a:xfrm>
            <a:off x="31" y="2824500"/>
            <a:ext cx="7370400" cy="23190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7"/>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7"/>
          <p:cNvSpPr txBox="1"/>
          <p:nvPr>
            <p:ph type="title"/>
          </p:nvPr>
        </p:nvSpPr>
        <p:spPr>
          <a:xfrm>
            <a:off x="819150" y="845600"/>
            <a:ext cx="3709200" cy="13830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75" name="Google Shape;75;p7"/>
          <p:cNvSpPr txBox="1"/>
          <p:nvPr>
            <p:ph idx="1" type="body"/>
          </p:nvPr>
        </p:nvSpPr>
        <p:spPr>
          <a:xfrm>
            <a:off x="830700" y="2319050"/>
            <a:ext cx="3709200" cy="21198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76" name="Google Shape;76;p7"/>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1"/>
        </a:solidFill>
      </p:bgPr>
    </p:bg>
    <p:spTree>
      <p:nvGrpSpPr>
        <p:cNvPr id="77" name="Shape 77"/>
        <p:cNvGrpSpPr/>
        <p:nvPr/>
      </p:nvGrpSpPr>
      <p:grpSpPr>
        <a:xfrm>
          <a:off x="0" y="0"/>
          <a:ext cx="0" cy="0"/>
          <a:chOff x="0" y="0"/>
          <a:chExt cx="0" cy="0"/>
        </a:xfrm>
      </p:grpSpPr>
      <p:sp>
        <p:nvSpPr>
          <p:cNvPr id="78" name="Google Shape;78;p8"/>
          <p:cNvSpPr/>
          <p:nvPr/>
        </p:nvSpPr>
        <p:spPr>
          <a:xfrm>
            <a:off x="0" y="2823144"/>
            <a:ext cx="7369200" cy="23169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flipH="1">
            <a:off x="3583210" y="1554113"/>
            <a:ext cx="5560500" cy="35895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 name="Google Shape;80;p8"/>
          <p:cNvGrpSpPr/>
          <p:nvPr/>
        </p:nvGrpSpPr>
        <p:grpSpPr>
          <a:xfrm>
            <a:off x="255991" y="-118"/>
            <a:ext cx="2251347" cy="1043408"/>
            <a:chOff x="3961956" y="4383950"/>
            <a:chExt cx="1160548" cy="548700"/>
          </a:xfrm>
        </p:grpSpPr>
        <p:sp>
          <p:nvSpPr>
            <p:cNvPr id="81" name="Google Shape;81;p8"/>
            <p:cNvSpPr/>
            <p:nvPr/>
          </p:nvSpPr>
          <p:spPr>
            <a:xfrm>
              <a:off x="4224904"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a:off x="4093430"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a:off x="3961956"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 name="Google Shape;84;p8"/>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 name="Google Shape;85;p8"/>
          <p:cNvGrpSpPr/>
          <p:nvPr/>
        </p:nvGrpSpPr>
        <p:grpSpPr>
          <a:xfrm>
            <a:off x="34934" y="4522125"/>
            <a:ext cx="1593306" cy="617072"/>
            <a:chOff x="6917201" y="0"/>
            <a:chExt cx="2227777" cy="863400"/>
          </a:xfrm>
        </p:grpSpPr>
        <p:sp>
          <p:nvSpPr>
            <p:cNvPr id="86" name="Google Shape;86;p8"/>
            <p:cNvSpPr/>
            <p:nvPr/>
          </p:nvSpPr>
          <p:spPr>
            <a:xfrm>
              <a:off x="7641677"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a:off x="7279439"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a:off x="6917201"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 name="Google Shape;89;p8"/>
          <p:cNvGrpSpPr/>
          <p:nvPr/>
        </p:nvGrpSpPr>
        <p:grpSpPr>
          <a:xfrm>
            <a:off x="5886353" y="1243"/>
            <a:ext cx="3257455" cy="1261514"/>
            <a:chOff x="6917201" y="0"/>
            <a:chExt cx="2227777" cy="863400"/>
          </a:xfrm>
        </p:grpSpPr>
        <p:sp>
          <p:nvSpPr>
            <p:cNvPr id="90" name="Google Shape;90;p8"/>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8"/>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8"/>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 name="Google Shape;93;p8"/>
          <p:cNvSpPr txBox="1"/>
          <p:nvPr>
            <p:ph type="title"/>
          </p:nvPr>
        </p:nvSpPr>
        <p:spPr>
          <a:xfrm>
            <a:off x="1393929" y="1301146"/>
            <a:ext cx="6366900" cy="25392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200"/>
              <a:buNone/>
              <a:defRPr sz="3200"/>
            </a:lvl1pPr>
            <a:lvl2pPr lvl="1" algn="ctr">
              <a:spcBef>
                <a:spcPts val="0"/>
              </a:spcBef>
              <a:spcAft>
                <a:spcPts val="0"/>
              </a:spcAft>
              <a:buSzPts val="3200"/>
              <a:buNone/>
              <a:defRPr sz="3200"/>
            </a:lvl2pPr>
            <a:lvl3pPr lvl="2" algn="ctr">
              <a:spcBef>
                <a:spcPts val="0"/>
              </a:spcBef>
              <a:spcAft>
                <a:spcPts val="0"/>
              </a:spcAft>
              <a:buSzPts val="3200"/>
              <a:buNone/>
              <a:defRPr sz="3200"/>
            </a:lvl3pPr>
            <a:lvl4pPr lvl="3" algn="ctr">
              <a:spcBef>
                <a:spcPts val="0"/>
              </a:spcBef>
              <a:spcAft>
                <a:spcPts val="0"/>
              </a:spcAft>
              <a:buSzPts val="3200"/>
              <a:buNone/>
              <a:defRPr sz="3200"/>
            </a:lvl4pPr>
            <a:lvl5pPr lvl="4" algn="ctr">
              <a:spcBef>
                <a:spcPts val="0"/>
              </a:spcBef>
              <a:spcAft>
                <a:spcPts val="0"/>
              </a:spcAft>
              <a:buSzPts val="3200"/>
              <a:buNone/>
              <a:defRPr sz="3200"/>
            </a:lvl5pPr>
            <a:lvl6pPr lvl="5" algn="ctr">
              <a:spcBef>
                <a:spcPts val="0"/>
              </a:spcBef>
              <a:spcAft>
                <a:spcPts val="0"/>
              </a:spcAft>
              <a:buSzPts val="3200"/>
              <a:buNone/>
              <a:defRPr sz="3200"/>
            </a:lvl6pPr>
            <a:lvl7pPr lvl="6" algn="ctr">
              <a:spcBef>
                <a:spcPts val="0"/>
              </a:spcBef>
              <a:spcAft>
                <a:spcPts val="0"/>
              </a:spcAft>
              <a:buSzPts val="3200"/>
              <a:buNone/>
              <a:defRPr sz="3200"/>
            </a:lvl7pPr>
            <a:lvl8pPr lvl="7" algn="ctr">
              <a:spcBef>
                <a:spcPts val="0"/>
              </a:spcBef>
              <a:spcAft>
                <a:spcPts val="0"/>
              </a:spcAft>
              <a:buSzPts val="3200"/>
              <a:buNone/>
              <a:defRPr sz="3200"/>
            </a:lvl8pPr>
            <a:lvl9pPr lvl="8" algn="ctr">
              <a:spcBef>
                <a:spcPts val="0"/>
              </a:spcBef>
              <a:spcAft>
                <a:spcPts val="0"/>
              </a:spcAft>
              <a:buSzPts val="3200"/>
              <a:buNone/>
              <a:defRPr sz="3200"/>
            </a:lvl9pPr>
          </a:lstStyle>
          <a:p/>
        </p:txBody>
      </p:sp>
      <p:sp>
        <p:nvSpPr>
          <p:cNvPr id="94" name="Google Shape;94;p8"/>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dk2"/>
        </a:solidFill>
      </p:bgPr>
    </p:bg>
    <p:spTree>
      <p:nvGrpSpPr>
        <p:cNvPr id="95" name="Shape 95"/>
        <p:cNvGrpSpPr/>
        <p:nvPr/>
      </p:nvGrpSpPr>
      <p:grpSpPr>
        <a:xfrm>
          <a:off x="0" y="0"/>
          <a:ext cx="0" cy="0"/>
          <a:chOff x="0" y="0"/>
          <a:chExt cx="0" cy="0"/>
        </a:xfrm>
      </p:grpSpPr>
      <p:sp>
        <p:nvSpPr>
          <p:cNvPr id="96" name="Google Shape;96;p9"/>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9"/>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9"/>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9"/>
          <p:cNvSpPr txBox="1"/>
          <p:nvPr>
            <p:ph type="title"/>
          </p:nvPr>
        </p:nvSpPr>
        <p:spPr>
          <a:xfrm>
            <a:off x="819150" y="845600"/>
            <a:ext cx="6424200" cy="7050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100" name="Google Shape;100;p9"/>
          <p:cNvSpPr txBox="1"/>
          <p:nvPr>
            <p:ph idx="1" type="subTitle"/>
          </p:nvPr>
        </p:nvSpPr>
        <p:spPr>
          <a:xfrm>
            <a:off x="819150" y="1550700"/>
            <a:ext cx="5859900" cy="3936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101" name="Google Shape;101;p9"/>
          <p:cNvSpPr txBox="1"/>
          <p:nvPr>
            <p:ph idx="2" type="body"/>
          </p:nvPr>
        </p:nvSpPr>
        <p:spPr>
          <a:xfrm>
            <a:off x="819150" y="2467050"/>
            <a:ext cx="5859900" cy="209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02" name="Google Shape;102;p9"/>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chemeClr val="accent1"/>
        </a:solidFill>
      </p:bgPr>
    </p:bg>
    <p:spTree>
      <p:nvGrpSpPr>
        <p:cNvPr id="103" name="Shape 103"/>
        <p:cNvGrpSpPr/>
        <p:nvPr/>
      </p:nvGrpSpPr>
      <p:grpSpPr>
        <a:xfrm>
          <a:off x="0" y="0"/>
          <a:ext cx="0" cy="0"/>
          <a:chOff x="0" y="0"/>
          <a:chExt cx="0" cy="0"/>
        </a:xfrm>
      </p:grpSpPr>
      <p:sp>
        <p:nvSpPr>
          <p:cNvPr id="104" name="Google Shape;104;p10"/>
          <p:cNvSpPr/>
          <p:nvPr/>
        </p:nvSpPr>
        <p:spPr>
          <a:xfrm>
            <a:off x="31" y="2824500"/>
            <a:ext cx="7370400" cy="23190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0"/>
          <p:cNvSpPr/>
          <p:nvPr/>
        </p:nvSpPr>
        <p:spPr>
          <a:xfrm flipH="1">
            <a:off x="3582600" y="1550700"/>
            <a:ext cx="5561400" cy="35928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0"/>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0"/>
          <p:cNvSpPr txBox="1"/>
          <p:nvPr>
            <p:ph idx="1" type="body"/>
          </p:nvPr>
        </p:nvSpPr>
        <p:spPr>
          <a:xfrm>
            <a:off x="328025" y="4163500"/>
            <a:ext cx="7415100" cy="605100"/>
          </a:xfrm>
          <a:prstGeom prst="rect">
            <a:avLst/>
          </a:prstGeom>
        </p:spPr>
        <p:txBody>
          <a:bodyPr anchorCtr="0" anchor="b"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08" name="Google Shape;108;p10"/>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1.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hift">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1pPr>
            <a:lvl2pPr lvl="1">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2pPr>
            <a:lvl3pPr lvl="2">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3pPr>
            <a:lvl4pPr lvl="3">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4pPr>
            <a:lvl5pPr lvl="4">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5pPr>
            <a:lvl6pPr lvl="5">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6pPr>
            <a:lvl7pPr lvl="6">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7pPr>
            <a:lvl8pPr lvl="7">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8pPr>
            <a:lvl9pPr lvl="8">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9pPr>
          </a:lstStyle>
          <a:p/>
        </p:txBody>
      </p:sp>
      <p:sp>
        <p:nvSpPr>
          <p:cNvPr id="7" name="Google Shape;7;p1"/>
          <p:cNvSpPr txBox="1"/>
          <p:nvPr>
            <p:ph idx="1" type="body"/>
          </p:nvPr>
        </p:nvSpPr>
        <p:spPr>
          <a:xfrm>
            <a:off x="311700" y="1152475"/>
            <a:ext cx="8520600" cy="33912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Calibri"/>
              <a:buChar char="●"/>
              <a:defRPr sz="1300">
                <a:solidFill>
                  <a:schemeClr val="dk2"/>
                </a:solidFill>
                <a:latin typeface="Calibri"/>
                <a:ea typeface="Calibri"/>
                <a:cs typeface="Calibri"/>
                <a:sym typeface="Calibri"/>
              </a:defRPr>
            </a:lvl1pPr>
            <a:lvl2pPr indent="-298450" lvl="1" marL="9144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2pPr>
            <a:lvl3pPr indent="-298450" lvl="2" marL="13716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3pPr>
            <a:lvl4pPr indent="-298450" lvl="3" marL="18288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4pPr>
            <a:lvl5pPr indent="-298450" lvl="4" marL="22860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5pPr>
            <a:lvl6pPr indent="-298450" lvl="5" marL="27432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6pPr>
            <a:lvl7pPr indent="-298450" lvl="6" marL="32004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7pPr>
            <a:lvl8pPr indent="-298450" lvl="7" marL="36576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8pPr>
            <a:lvl9pPr indent="-298450" lvl="8" marL="41148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9pPr>
          </a:lstStyle>
          <a:p/>
        </p:txBody>
      </p:sp>
      <p:sp>
        <p:nvSpPr>
          <p:cNvPr id="8" name="Google Shape;8;p1"/>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Nunito"/>
                <a:ea typeface="Nunito"/>
                <a:cs typeface="Nunito"/>
                <a:sym typeface="Nunito"/>
              </a:defRPr>
            </a:lvl1pPr>
            <a:lvl2pPr lvl="1" algn="r">
              <a:buNone/>
              <a:defRPr sz="1000">
                <a:solidFill>
                  <a:schemeClr val="dk2"/>
                </a:solidFill>
                <a:latin typeface="Nunito"/>
                <a:ea typeface="Nunito"/>
                <a:cs typeface="Nunito"/>
                <a:sym typeface="Nunito"/>
              </a:defRPr>
            </a:lvl2pPr>
            <a:lvl3pPr lvl="2" algn="r">
              <a:buNone/>
              <a:defRPr sz="1000">
                <a:solidFill>
                  <a:schemeClr val="dk2"/>
                </a:solidFill>
                <a:latin typeface="Nunito"/>
                <a:ea typeface="Nunito"/>
                <a:cs typeface="Nunito"/>
                <a:sym typeface="Nunito"/>
              </a:defRPr>
            </a:lvl3pPr>
            <a:lvl4pPr lvl="3" algn="r">
              <a:buNone/>
              <a:defRPr sz="1000">
                <a:solidFill>
                  <a:schemeClr val="dk2"/>
                </a:solidFill>
                <a:latin typeface="Nunito"/>
                <a:ea typeface="Nunito"/>
                <a:cs typeface="Nunito"/>
                <a:sym typeface="Nunito"/>
              </a:defRPr>
            </a:lvl4pPr>
            <a:lvl5pPr lvl="4" algn="r">
              <a:buNone/>
              <a:defRPr sz="1000">
                <a:solidFill>
                  <a:schemeClr val="dk2"/>
                </a:solidFill>
                <a:latin typeface="Nunito"/>
                <a:ea typeface="Nunito"/>
                <a:cs typeface="Nunito"/>
                <a:sym typeface="Nunito"/>
              </a:defRPr>
            </a:lvl5pPr>
            <a:lvl6pPr lvl="5" algn="r">
              <a:buNone/>
              <a:defRPr sz="1000">
                <a:solidFill>
                  <a:schemeClr val="dk2"/>
                </a:solidFill>
                <a:latin typeface="Nunito"/>
                <a:ea typeface="Nunito"/>
                <a:cs typeface="Nunito"/>
                <a:sym typeface="Nunito"/>
              </a:defRPr>
            </a:lvl6pPr>
            <a:lvl7pPr lvl="6" algn="r">
              <a:buNone/>
              <a:defRPr sz="1000">
                <a:solidFill>
                  <a:schemeClr val="dk2"/>
                </a:solidFill>
                <a:latin typeface="Nunito"/>
                <a:ea typeface="Nunito"/>
                <a:cs typeface="Nunito"/>
                <a:sym typeface="Nunito"/>
              </a:defRPr>
            </a:lvl7pPr>
            <a:lvl8pPr lvl="7" algn="r">
              <a:buNone/>
              <a:defRPr sz="1000">
                <a:solidFill>
                  <a:schemeClr val="dk2"/>
                </a:solidFill>
                <a:latin typeface="Nunito"/>
                <a:ea typeface="Nunito"/>
                <a:cs typeface="Nunito"/>
                <a:sym typeface="Nunito"/>
              </a:defRPr>
            </a:lvl8pPr>
            <a:lvl9pPr lvl="8" algn="r">
              <a:buNone/>
              <a:defRPr sz="10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fr"/>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124" name="Shape 124"/>
        <p:cNvGrpSpPr/>
        <p:nvPr/>
      </p:nvGrpSpPr>
      <p:grpSpPr>
        <a:xfrm>
          <a:off x="0" y="0"/>
          <a:ext cx="0" cy="0"/>
          <a:chOff x="0" y="0"/>
          <a:chExt cx="0" cy="0"/>
        </a:xfrm>
      </p:grpSpPr>
      <p:sp>
        <p:nvSpPr>
          <p:cNvPr id="125" name="Google Shape;125;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126" name="Google Shape;126;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rtl="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rtl="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rtl="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rtl="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rtl="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rtl="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rtl="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rtl="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rtl="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127" name="Google Shape;127;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lt1"/>
                </a:solidFill>
                <a:latin typeface="Lato"/>
                <a:ea typeface="Lato"/>
                <a:cs typeface="Lato"/>
                <a:sym typeface="Lato"/>
              </a:defRPr>
            </a:lvl1pPr>
            <a:lvl2pPr lvl="1" rtl="0" algn="r">
              <a:buNone/>
              <a:defRPr sz="1000">
                <a:solidFill>
                  <a:schemeClr val="lt1"/>
                </a:solidFill>
                <a:latin typeface="Lato"/>
                <a:ea typeface="Lato"/>
                <a:cs typeface="Lato"/>
                <a:sym typeface="Lato"/>
              </a:defRPr>
            </a:lvl2pPr>
            <a:lvl3pPr lvl="2" rtl="0" algn="r">
              <a:buNone/>
              <a:defRPr sz="1000">
                <a:solidFill>
                  <a:schemeClr val="lt1"/>
                </a:solidFill>
                <a:latin typeface="Lato"/>
                <a:ea typeface="Lato"/>
                <a:cs typeface="Lato"/>
                <a:sym typeface="Lato"/>
              </a:defRPr>
            </a:lvl3pPr>
            <a:lvl4pPr lvl="3" rtl="0" algn="r">
              <a:buNone/>
              <a:defRPr sz="1000">
                <a:solidFill>
                  <a:schemeClr val="lt1"/>
                </a:solidFill>
                <a:latin typeface="Lato"/>
                <a:ea typeface="Lato"/>
                <a:cs typeface="Lato"/>
                <a:sym typeface="Lato"/>
              </a:defRPr>
            </a:lvl4pPr>
            <a:lvl5pPr lvl="4" rtl="0" algn="r">
              <a:buNone/>
              <a:defRPr sz="1000">
                <a:solidFill>
                  <a:schemeClr val="lt1"/>
                </a:solidFill>
                <a:latin typeface="Lato"/>
                <a:ea typeface="Lato"/>
                <a:cs typeface="Lato"/>
                <a:sym typeface="Lato"/>
              </a:defRPr>
            </a:lvl5pPr>
            <a:lvl6pPr lvl="5" rtl="0" algn="r">
              <a:buNone/>
              <a:defRPr sz="1000">
                <a:solidFill>
                  <a:schemeClr val="lt1"/>
                </a:solidFill>
                <a:latin typeface="Lato"/>
                <a:ea typeface="Lato"/>
                <a:cs typeface="Lato"/>
                <a:sym typeface="Lato"/>
              </a:defRPr>
            </a:lvl6pPr>
            <a:lvl7pPr lvl="6" rtl="0" algn="r">
              <a:buNone/>
              <a:defRPr sz="1000">
                <a:solidFill>
                  <a:schemeClr val="lt1"/>
                </a:solidFill>
                <a:latin typeface="Lato"/>
                <a:ea typeface="Lato"/>
                <a:cs typeface="Lato"/>
                <a:sym typeface="Lato"/>
              </a:defRPr>
            </a:lvl7pPr>
            <a:lvl8pPr lvl="7" rtl="0" algn="r">
              <a:buNone/>
              <a:defRPr sz="1000">
                <a:solidFill>
                  <a:schemeClr val="lt1"/>
                </a:solidFill>
                <a:latin typeface="Lato"/>
                <a:ea typeface="Lato"/>
                <a:cs typeface="Lato"/>
                <a:sym typeface="Lato"/>
              </a:defRPr>
            </a:lvl8pPr>
            <a:lvl9pPr lvl="8" rtl="0"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fr"/>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70"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xml"/><Relationship Id="rId3" Type="http://schemas.openxmlformats.org/officeDocument/2006/relationships/image" Target="../media/image55.png"/><Relationship Id="rId4" Type="http://schemas.openxmlformats.org/officeDocument/2006/relationships/image" Target="../media/image31.png"/><Relationship Id="rId5" Type="http://schemas.openxmlformats.org/officeDocument/2006/relationships/image" Target="../media/image3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8.png"/><Relationship Id="rId4" Type="http://schemas.openxmlformats.org/officeDocument/2006/relationships/image" Target="../media/image21.png"/><Relationship Id="rId10" Type="http://schemas.openxmlformats.org/officeDocument/2006/relationships/image" Target="../media/image5.png"/><Relationship Id="rId9" Type="http://schemas.openxmlformats.org/officeDocument/2006/relationships/image" Target="../media/image9.png"/><Relationship Id="rId5" Type="http://schemas.openxmlformats.org/officeDocument/2006/relationships/image" Target="../media/image11.png"/><Relationship Id="rId6" Type="http://schemas.openxmlformats.org/officeDocument/2006/relationships/image" Target="../media/image15.png"/><Relationship Id="rId7" Type="http://schemas.openxmlformats.org/officeDocument/2006/relationships/image" Target="../media/image12.png"/><Relationship Id="rId8"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 Id="rId3" Type="http://schemas.openxmlformats.org/officeDocument/2006/relationships/image" Target="../media/image33.png"/><Relationship Id="rId4" Type="http://schemas.openxmlformats.org/officeDocument/2006/relationships/image" Target="../media/image44.png"/><Relationship Id="rId5" Type="http://schemas.openxmlformats.org/officeDocument/2006/relationships/image" Target="../media/image2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39.png"/><Relationship Id="rId4" Type="http://schemas.openxmlformats.org/officeDocument/2006/relationships/image" Target="../media/image4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xml"/><Relationship Id="rId3" Type="http://schemas.openxmlformats.org/officeDocument/2006/relationships/image" Target="../media/image14.png"/><Relationship Id="rId4" Type="http://schemas.openxmlformats.org/officeDocument/2006/relationships/image" Target="../media/image7.png"/><Relationship Id="rId5" Type="http://schemas.openxmlformats.org/officeDocument/2006/relationships/image" Target="../media/image13.png"/><Relationship Id="rId6"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3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4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8.xml"/><Relationship Id="rId3" Type="http://schemas.openxmlformats.org/officeDocument/2006/relationships/image" Target="../media/image36.png"/><Relationship Id="rId4" Type="http://schemas.openxmlformats.org/officeDocument/2006/relationships/image" Target="../media/image45.png"/><Relationship Id="rId5" Type="http://schemas.openxmlformats.org/officeDocument/2006/relationships/image" Target="../media/image37.png"/><Relationship Id="rId6" Type="http://schemas.openxmlformats.org/officeDocument/2006/relationships/image" Target="../media/image5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9.xml"/><Relationship Id="rId3" Type="http://schemas.openxmlformats.org/officeDocument/2006/relationships/image" Target="../media/image36.png"/><Relationship Id="rId4" Type="http://schemas.openxmlformats.org/officeDocument/2006/relationships/image" Target="../media/image52.png"/><Relationship Id="rId5" Type="http://schemas.openxmlformats.org/officeDocument/2006/relationships/image" Target="../media/image48.png"/><Relationship Id="rId6" Type="http://schemas.openxmlformats.org/officeDocument/2006/relationships/image" Target="../media/image43.png"/></Relationships>
</file>

<file path=ppt/slides/_rels/slide4.xml.rels><?xml version="1.0" encoding="UTF-8" standalone="yes"?><Relationships xmlns="http://schemas.openxmlformats.org/package/2006/relationships"><Relationship Id="rId11" Type="http://schemas.openxmlformats.org/officeDocument/2006/relationships/image" Target="../media/image16.png"/><Relationship Id="rId10" Type="http://schemas.openxmlformats.org/officeDocument/2006/relationships/image" Target="../media/image5.png"/><Relationship Id="rId13" Type="http://schemas.openxmlformats.org/officeDocument/2006/relationships/image" Target="../media/image25.png"/><Relationship Id="rId12" Type="http://schemas.openxmlformats.org/officeDocument/2006/relationships/image" Target="../media/image12.png"/><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5.png"/><Relationship Id="rId4" Type="http://schemas.openxmlformats.org/officeDocument/2006/relationships/image" Target="../media/image3.png"/><Relationship Id="rId9" Type="http://schemas.openxmlformats.org/officeDocument/2006/relationships/image" Target="../media/image23.png"/><Relationship Id="rId5" Type="http://schemas.openxmlformats.org/officeDocument/2006/relationships/image" Target="../media/image21.png"/><Relationship Id="rId6" Type="http://schemas.openxmlformats.org/officeDocument/2006/relationships/image" Target="../media/image2.png"/><Relationship Id="rId7" Type="http://schemas.openxmlformats.org/officeDocument/2006/relationships/image" Target="../media/image10.png"/><Relationship Id="rId8" Type="http://schemas.openxmlformats.org/officeDocument/2006/relationships/image" Target="../media/image1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0.xml"/><Relationship Id="rId3" Type="http://schemas.openxmlformats.org/officeDocument/2006/relationships/image" Target="../media/image3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1.xml"/><Relationship Id="rId3" Type="http://schemas.openxmlformats.org/officeDocument/2006/relationships/image" Target="../media/image36.png"/><Relationship Id="rId4" Type="http://schemas.openxmlformats.org/officeDocument/2006/relationships/image" Target="../media/image6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2.xml"/><Relationship Id="rId3" Type="http://schemas.openxmlformats.org/officeDocument/2006/relationships/image" Target="../media/image36.png"/><Relationship Id="rId4" Type="http://schemas.openxmlformats.org/officeDocument/2006/relationships/image" Target="../media/image65.png"/><Relationship Id="rId5" Type="http://schemas.openxmlformats.org/officeDocument/2006/relationships/image" Target="../media/image59.png"/><Relationship Id="rId6" Type="http://schemas.openxmlformats.org/officeDocument/2006/relationships/image" Target="../media/image6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3.xml"/><Relationship Id="rId3" Type="http://schemas.openxmlformats.org/officeDocument/2006/relationships/image" Target="../media/image36.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4.xml"/><Relationship Id="rId3" Type="http://schemas.openxmlformats.org/officeDocument/2006/relationships/image" Target="../media/image36.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5.xml"/><Relationship Id="rId3" Type="http://schemas.openxmlformats.org/officeDocument/2006/relationships/image" Target="../media/image36.png"/><Relationship Id="rId4" Type="http://schemas.openxmlformats.org/officeDocument/2006/relationships/image" Target="../media/image76.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6.xml"/><Relationship Id="rId3" Type="http://schemas.openxmlformats.org/officeDocument/2006/relationships/image" Target="../media/image36.png"/><Relationship Id="rId4" Type="http://schemas.openxmlformats.org/officeDocument/2006/relationships/image" Target="../media/image32.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7.xml"/><Relationship Id="rId3" Type="http://schemas.openxmlformats.org/officeDocument/2006/relationships/image" Target="../media/image36.png"/><Relationship Id="rId4" Type="http://schemas.openxmlformats.org/officeDocument/2006/relationships/image" Target="../media/image63.png"/><Relationship Id="rId5" Type="http://schemas.openxmlformats.org/officeDocument/2006/relationships/image" Target="../media/image66.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8.xml"/><Relationship Id="rId3" Type="http://schemas.openxmlformats.org/officeDocument/2006/relationships/image" Target="../media/image36.png"/><Relationship Id="rId4" Type="http://schemas.openxmlformats.org/officeDocument/2006/relationships/image" Target="../media/image68.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9.xml"/><Relationship Id="rId3" Type="http://schemas.openxmlformats.org/officeDocument/2006/relationships/image" Target="../media/image36.png"/><Relationship Id="rId4" Type="http://schemas.openxmlformats.org/officeDocument/2006/relationships/image" Target="../media/image70.png"/></Relationships>
</file>

<file path=ppt/slides/_rels/slide5.xml.rels><?xml version="1.0" encoding="UTF-8" standalone="yes"?><Relationships xmlns="http://schemas.openxmlformats.org/package/2006/relationships"><Relationship Id="rId11" Type="http://schemas.openxmlformats.org/officeDocument/2006/relationships/image" Target="../media/image27.png"/><Relationship Id="rId10" Type="http://schemas.openxmlformats.org/officeDocument/2006/relationships/image" Target="../media/image20.png"/><Relationship Id="rId13" Type="http://schemas.openxmlformats.org/officeDocument/2006/relationships/image" Target="../media/image24.png"/><Relationship Id="rId12" Type="http://schemas.openxmlformats.org/officeDocument/2006/relationships/image" Target="../media/image35.png"/><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2.png"/><Relationship Id="rId4" Type="http://schemas.openxmlformats.org/officeDocument/2006/relationships/image" Target="../media/image21.png"/><Relationship Id="rId9" Type="http://schemas.openxmlformats.org/officeDocument/2006/relationships/image" Target="../media/image28.png"/><Relationship Id="rId5" Type="http://schemas.openxmlformats.org/officeDocument/2006/relationships/hyperlink" Target="https://learn.microsoft.com/fr-fr/training/achievements/learn.mec.microsoft-educator-academy.trophy?username=FornierYann-4521&amp;sharingId=6C31FDA7E6D1755" TargetMode="External"/><Relationship Id="rId6" Type="http://schemas.openxmlformats.org/officeDocument/2006/relationships/image" Target="../media/image19.png"/><Relationship Id="rId7" Type="http://schemas.openxmlformats.org/officeDocument/2006/relationships/image" Target="../media/image18.png"/><Relationship Id="rId8" Type="http://schemas.openxmlformats.org/officeDocument/2006/relationships/image" Target="../media/image26.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51.xml"/><Relationship Id="rId3" Type="http://schemas.openxmlformats.org/officeDocument/2006/relationships/image" Target="../media/image36.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52.xml"/><Relationship Id="rId3" Type="http://schemas.openxmlformats.org/officeDocument/2006/relationships/image" Target="../media/image36.png"/><Relationship Id="rId4" Type="http://schemas.openxmlformats.org/officeDocument/2006/relationships/image" Target="../media/image72.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53.xml"/><Relationship Id="rId3" Type="http://schemas.openxmlformats.org/officeDocument/2006/relationships/image" Target="../media/image36.png"/><Relationship Id="rId4" Type="http://schemas.openxmlformats.org/officeDocument/2006/relationships/image" Target="../media/image71.png"/><Relationship Id="rId5" Type="http://schemas.openxmlformats.org/officeDocument/2006/relationships/image" Target="../media/image80.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55.xml"/><Relationship Id="rId3" Type="http://schemas.openxmlformats.org/officeDocument/2006/relationships/image" Target="../media/image36.png"/><Relationship Id="rId4" Type="http://schemas.openxmlformats.org/officeDocument/2006/relationships/image" Target="../media/image85.png"/><Relationship Id="rId5" Type="http://schemas.openxmlformats.org/officeDocument/2006/relationships/image" Target="../media/image74.png"/><Relationship Id="rId6" Type="http://schemas.openxmlformats.org/officeDocument/2006/relationships/image" Target="../media/image95.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56.xml"/><Relationship Id="rId3" Type="http://schemas.openxmlformats.org/officeDocument/2006/relationships/image" Target="../media/image36.png"/><Relationship Id="rId4" Type="http://schemas.openxmlformats.org/officeDocument/2006/relationships/image" Target="../media/image75.png"/><Relationship Id="rId5" Type="http://schemas.openxmlformats.org/officeDocument/2006/relationships/image" Target="../media/image79.png"/><Relationship Id="rId6" Type="http://schemas.openxmlformats.org/officeDocument/2006/relationships/image" Target="../media/image93.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57.xml"/><Relationship Id="rId3" Type="http://schemas.openxmlformats.org/officeDocument/2006/relationships/image" Target="../media/image36.png"/><Relationship Id="rId4" Type="http://schemas.openxmlformats.org/officeDocument/2006/relationships/image" Target="../media/image94.png"/><Relationship Id="rId5" Type="http://schemas.openxmlformats.org/officeDocument/2006/relationships/image" Target="../media/image84.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58.xml"/><Relationship Id="rId3" Type="http://schemas.openxmlformats.org/officeDocument/2006/relationships/image" Target="../media/image36.png"/><Relationship Id="rId4" Type="http://schemas.openxmlformats.org/officeDocument/2006/relationships/image" Target="../media/image82.png"/><Relationship Id="rId5" Type="http://schemas.openxmlformats.org/officeDocument/2006/relationships/image" Target="../media/image92.png"/><Relationship Id="rId6" Type="http://schemas.openxmlformats.org/officeDocument/2006/relationships/image" Target="../media/image101.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59.xml"/><Relationship Id="rId3" Type="http://schemas.openxmlformats.org/officeDocument/2006/relationships/image" Target="../media/image36.png"/><Relationship Id="rId4" Type="http://schemas.openxmlformats.org/officeDocument/2006/relationships/image" Target="../media/image103.png"/><Relationship Id="rId5" Type="http://schemas.openxmlformats.org/officeDocument/2006/relationships/image" Target="../media/image91.png"/></Relationships>
</file>

<file path=ppt/slides/_rels/slide6.xml.rels><?xml version="1.0" encoding="UTF-8" standalone="yes"?><Relationships xmlns="http://schemas.openxmlformats.org/package/2006/relationships"><Relationship Id="rId11" Type="http://schemas.openxmlformats.org/officeDocument/2006/relationships/image" Target="../media/image27.png"/><Relationship Id="rId10" Type="http://schemas.openxmlformats.org/officeDocument/2006/relationships/image" Target="../media/image20.png"/><Relationship Id="rId13" Type="http://schemas.openxmlformats.org/officeDocument/2006/relationships/image" Target="../media/image24.png"/><Relationship Id="rId12" Type="http://schemas.openxmlformats.org/officeDocument/2006/relationships/image" Target="../media/image35.png"/><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1.png"/><Relationship Id="rId4" Type="http://schemas.openxmlformats.org/officeDocument/2006/relationships/hyperlink" Target="https://learn.microsoft.com/fr-fr/training/achievements/learn.mec.microsoft-educator-academy.trophy?username=FornierYann-4521&amp;sharingId=6C31FDA7E6D1755" TargetMode="External"/><Relationship Id="rId9" Type="http://schemas.openxmlformats.org/officeDocument/2006/relationships/image" Target="../media/image22.png"/><Relationship Id="rId14" Type="http://schemas.openxmlformats.org/officeDocument/2006/relationships/image" Target="../media/image30.png"/><Relationship Id="rId5" Type="http://schemas.openxmlformats.org/officeDocument/2006/relationships/image" Target="../media/image19.png"/><Relationship Id="rId6" Type="http://schemas.openxmlformats.org/officeDocument/2006/relationships/image" Target="../media/image18.png"/><Relationship Id="rId7" Type="http://schemas.openxmlformats.org/officeDocument/2006/relationships/image" Target="../media/image26.png"/><Relationship Id="rId8" Type="http://schemas.openxmlformats.org/officeDocument/2006/relationships/image" Target="../media/image28.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60.xml"/><Relationship Id="rId3" Type="http://schemas.openxmlformats.org/officeDocument/2006/relationships/image" Target="../media/image36.png"/><Relationship Id="rId4" Type="http://schemas.openxmlformats.org/officeDocument/2006/relationships/image" Target="../media/image100.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61.xml"/><Relationship Id="rId3" Type="http://schemas.openxmlformats.org/officeDocument/2006/relationships/image" Target="../media/image36.png"/><Relationship Id="rId4" Type="http://schemas.openxmlformats.org/officeDocument/2006/relationships/image" Target="../media/image69.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62.xml"/><Relationship Id="rId3" Type="http://schemas.openxmlformats.org/officeDocument/2006/relationships/image" Target="../media/image36.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63.xml"/><Relationship Id="rId3" Type="http://schemas.openxmlformats.org/officeDocument/2006/relationships/image" Target="../media/image36.png"/><Relationship Id="rId4" Type="http://schemas.openxmlformats.org/officeDocument/2006/relationships/image" Target="../media/image97.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64.xml"/><Relationship Id="rId3" Type="http://schemas.openxmlformats.org/officeDocument/2006/relationships/image" Target="../media/image36.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65.xml"/><Relationship Id="rId3" Type="http://schemas.openxmlformats.org/officeDocument/2006/relationships/image" Target="../media/image36.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66.xml"/><Relationship Id="rId3" Type="http://schemas.openxmlformats.org/officeDocument/2006/relationships/image" Target="../media/image36.png"/><Relationship Id="rId4" Type="http://schemas.openxmlformats.org/officeDocument/2006/relationships/image" Target="../media/image104.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67.xml"/><Relationship Id="rId3" Type="http://schemas.openxmlformats.org/officeDocument/2006/relationships/image" Target="../media/image36.png"/><Relationship Id="rId4" Type="http://schemas.openxmlformats.org/officeDocument/2006/relationships/image" Target="../media/image10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27"/>
          <p:cNvSpPr txBox="1"/>
          <p:nvPr>
            <p:ph type="ctrTitle"/>
          </p:nvPr>
        </p:nvSpPr>
        <p:spPr>
          <a:xfrm>
            <a:off x="1858703" y="1822833"/>
            <a:ext cx="5361300" cy="14481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fr"/>
              <a:t>Systèmes d’information industriels</a:t>
            </a:r>
            <a:endParaRPr/>
          </a:p>
        </p:txBody>
      </p:sp>
      <p:sp>
        <p:nvSpPr>
          <p:cNvPr id="256" name="Google Shape;256;p27"/>
          <p:cNvSpPr txBox="1"/>
          <p:nvPr>
            <p:ph idx="1" type="subTitle"/>
          </p:nvPr>
        </p:nvSpPr>
        <p:spPr>
          <a:xfrm>
            <a:off x="1858700" y="3413158"/>
            <a:ext cx="5361300" cy="52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fr"/>
              <a:t>Mastère spécialisé EMNSPI Bac + 6</a:t>
            </a:r>
            <a:endParaRPr/>
          </a:p>
        </p:txBody>
      </p:sp>
      <p:sp>
        <p:nvSpPr>
          <p:cNvPr id="257" name="Google Shape;257;p27"/>
          <p:cNvSpPr txBox="1"/>
          <p:nvPr/>
        </p:nvSpPr>
        <p:spPr>
          <a:xfrm>
            <a:off x="6725325" y="4337275"/>
            <a:ext cx="2051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a:latin typeface="Calibri"/>
                <a:ea typeface="Calibri"/>
                <a:cs typeface="Calibri"/>
                <a:sym typeface="Calibri"/>
              </a:rPr>
              <a:t>Un cours de Yann Fornier</a:t>
            </a:r>
            <a:endParaRPr>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p36"/>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Sommaire</a:t>
            </a:r>
            <a:endParaRPr/>
          </a:p>
        </p:txBody>
      </p:sp>
      <p:sp>
        <p:nvSpPr>
          <p:cNvPr id="363" name="Google Shape;363;p36"/>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sz="1100">
                <a:solidFill>
                  <a:srgbClr val="000000"/>
                </a:solidFill>
                <a:latin typeface="Arial"/>
                <a:ea typeface="Arial"/>
                <a:cs typeface="Arial"/>
                <a:sym typeface="Arial"/>
              </a:rPr>
              <a:t>III. Gouvernance et organisation d'un SI </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rPr lang="fr" sz="1100">
                <a:solidFill>
                  <a:srgbClr val="000000"/>
                </a:solidFill>
                <a:latin typeface="Arial"/>
                <a:ea typeface="Arial"/>
                <a:cs typeface="Arial"/>
                <a:sym typeface="Arial"/>
              </a:rPr>
              <a:t>A. Gouvernance des systèmes d'informations </a:t>
            </a:r>
            <a:endParaRPr sz="1100">
              <a:solidFill>
                <a:srgbClr val="000000"/>
              </a:solidFill>
              <a:latin typeface="Arial"/>
              <a:ea typeface="Arial"/>
              <a:cs typeface="Arial"/>
              <a:sym typeface="Arial"/>
            </a:endParaRPr>
          </a:p>
          <a:p>
            <a:pPr indent="0" lvl="0" marL="0" rtl="0" algn="l">
              <a:spcBef>
                <a:spcPts val="0"/>
              </a:spcBef>
              <a:spcAft>
                <a:spcPts val="0"/>
              </a:spcAft>
              <a:buNone/>
            </a:pPr>
            <a:r>
              <a:rPr lang="fr" sz="1100">
                <a:solidFill>
                  <a:srgbClr val="000000"/>
                </a:solidFill>
                <a:latin typeface="Arial"/>
                <a:ea typeface="Arial"/>
                <a:cs typeface="Arial"/>
                <a:sym typeface="Arial"/>
              </a:rPr>
              <a:t>B. Rôles et responsabilités des acteurs impliqués dans la gestion des systèmes d'informations </a:t>
            </a:r>
            <a:endParaRPr sz="1100">
              <a:solidFill>
                <a:srgbClr val="000000"/>
              </a:solidFill>
              <a:latin typeface="Arial"/>
              <a:ea typeface="Arial"/>
              <a:cs typeface="Arial"/>
              <a:sym typeface="Arial"/>
            </a:endParaRPr>
          </a:p>
          <a:p>
            <a:pPr indent="0" lvl="0" marL="0" rtl="0" algn="l">
              <a:spcBef>
                <a:spcPts val="0"/>
              </a:spcBef>
              <a:spcAft>
                <a:spcPts val="0"/>
              </a:spcAft>
              <a:buNone/>
            </a:pPr>
            <a:r>
              <a:rPr lang="fr" sz="1100">
                <a:solidFill>
                  <a:srgbClr val="000000"/>
                </a:solidFill>
                <a:latin typeface="Arial"/>
                <a:ea typeface="Arial"/>
                <a:cs typeface="Arial"/>
                <a:sym typeface="Arial"/>
              </a:rPr>
              <a:t>C. Méthodologies de gestion des systèmes d'informations</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120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37"/>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Sommaire</a:t>
            </a:r>
            <a:endParaRPr/>
          </a:p>
        </p:txBody>
      </p:sp>
      <p:sp>
        <p:nvSpPr>
          <p:cNvPr id="369" name="Google Shape;369;p37"/>
          <p:cNvSpPr txBox="1"/>
          <p:nvPr>
            <p:ph idx="1" type="body"/>
          </p:nvPr>
        </p:nvSpPr>
        <p:spPr>
          <a:xfrm>
            <a:off x="819150" y="1990725"/>
            <a:ext cx="7505700" cy="24480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fr" sz="1100">
                <a:solidFill>
                  <a:srgbClr val="000000"/>
                </a:solidFill>
                <a:latin typeface="Arial"/>
                <a:ea typeface="Arial"/>
                <a:cs typeface="Arial"/>
                <a:sym typeface="Arial"/>
              </a:rPr>
              <a:t>IV. Bases de données et Big Data dans les Systèmes d'informations industriels </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rPr lang="fr" sz="1100">
                <a:solidFill>
                  <a:srgbClr val="000000"/>
                </a:solidFill>
                <a:latin typeface="Arial"/>
                <a:ea typeface="Arial"/>
                <a:cs typeface="Arial"/>
                <a:sym typeface="Arial"/>
              </a:rPr>
              <a:t>A. Fondements des bases de données dans l'industrie </a:t>
            </a:r>
            <a:endParaRPr sz="1100">
              <a:solidFill>
                <a:srgbClr val="000000"/>
              </a:solidFill>
              <a:latin typeface="Arial"/>
              <a:ea typeface="Arial"/>
              <a:cs typeface="Arial"/>
              <a:sym typeface="Arial"/>
            </a:endParaRPr>
          </a:p>
          <a:p>
            <a:pPr indent="0" lvl="0" marL="0" rtl="0" algn="l">
              <a:spcBef>
                <a:spcPts val="0"/>
              </a:spcBef>
              <a:spcAft>
                <a:spcPts val="0"/>
              </a:spcAft>
              <a:buNone/>
            </a:pPr>
            <a:r>
              <a:rPr lang="fr" sz="1100">
                <a:solidFill>
                  <a:srgbClr val="000000"/>
                </a:solidFill>
                <a:latin typeface="Arial"/>
                <a:ea typeface="Arial"/>
                <a:cs typeface="Arial"/>
                <a:sym typeface="Arial"/>
              </a:rPr>
              <a:t>B. Modélisation des données industrielles </a:t>
            </a:r>
            <a:endParaRPr sz="1100">
              <a:solidFill>
                <a:srgbClr val="000000"/>
              </a:solidFill>
              <a:latin typeface="Arial"/>
              <a:ea typeface="Arial"/>
              <a:cs typeface="Arial"/>
              <a:sym typeface="Arial"/>
            </a:endParaRPr>
          </a:p>
          <a:p>
            <a:pPr indent="0" lvl="0" marL="0" rtl="0" algn="l">
              <a:spcBef>
                <a:spcPts val="0"/>
              </a:spcBef>
              <a:spcAft>
                <a:spcPts val="0"/>
              </a:spcAft>
              <a:buNone/>
            </a:pPr>
            <a:r>
              <a:rPr lang="fr" sz="1100">
                <a:solidFill>
                  <a:srgbClr val="000000"/>
                </a:solidFill>
                <a:latin typeface="Arial"/>
                <a:ea typeface="Arial"/>
                <a:cs typeface="Arial"/>
                <a:sym typeface="Arial"/>
              </a:rPr>
              <a:t>C. Introduction au Big Data dans le contexte industriel</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rPr lang="fr" sz="1100">
                <a:solidFill>
                  <a:srgbClr val="000000"/>
                </a:solidFill>
                <a:latin typeface="Arial"/>
                <a:ea typeface="Arial"/>
                <a:cs typeface="Arial"/>
                <a:sym typeface="Arial"/>
              </a:rPr>
              <a:t>V. Management stratégique des Systèmes d'informations industriels </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rPr lang="fr" sz="1100">
                <a:solidFill>
                  <a:srgbClr val="000000"/>
                </a:solidFill>
                <a:latin typeface="Arial"/>
                <a:ea typeface="Arial"/>
                <a:cs typeface="Arial"/>
                <a:sym typeface="Arial"/>
              </a:rPr>
              <a:t>A. Alignement stratégique des systèmes d'informations avec la stratégie d'entreprise </a:t>
            </a:r>
            <a:endParaRPr sz="1100">
              <a:solidFill>
                <a:srgbClr val="000000"/>
              </a:solidFill>
              <a:latin typeface="Arial"/>
              <a:ea typeface="Arial"/>
              <a:cs typeface="Arial"/>
              <a:sym typeface="Arial"/>
            </a:endParaRPr>
          </a:p>
          <a:p>
            <a:pPr indent="0" lvl="0" marL="0" rtl="0" algn="l">
              <a:spcBef>
                <a:spcPts val="0"/>
              </a:spcBef>
              <a:spcAft>
                <a:spcPts val="0"/>
              </a:spcAft>
              <a:buNone/>
            </a:pPr>
            <a:r>
              <a:rPr lang="fr" sz="1100">
                <a:solidFill>
                  <a:srgbClr val="000000"/>
                </a:solidFill>
                <a:latin typeface="Arial"/>
                <a:ea typeface="Arial"/>
                <a:cs typeface="Arial"/>
                <a:sym typeface="Arial"/>
              </a:rPr>
              <a:t>B. Planification et gestion des ressources des systèmes d'informations</a:t>
            </a:r>
            <a:endParaRPr sz="1100">
              <a:solidFill>
                <a:srgbClr val="000000"/>
              </a:solidFill>
              <a:latin typeface="Arial"/>
              <a:ea typeface="Arial"/>
              <a:cs typeface="Arial"/>
              <a:sym typeface="Arial"/>
            </a:endParaRPr>
          </a:p>
          <a:p>
            <a:pPr indent="0" lvl="0" marL="0" rtl="0" algn="l">
              <a:spcBef>
                <a:spcPts val="0"/>
              </a:spcBef>
              <a:spcAft>
                <a:spcPts val="0"/>
              </a:spcAft>
              <a:buNone/>
            </a:pPr>
            <a:r>
              <a:rPr lang="fr" sz="1100">
                <a:solidFill>
                  <a:srgbClr val="000000"/>
                </a:solidFill>
                <a:latin typeface="Arial"/>
                <a:ea typeface="Arial"/>
                <a:cs typeface="Arial"/>
                <a:sym typeface="Arial"/>
              </a:rPr>
              <a:t>C. Évaluation des performances des systèmes d'informations</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38"/>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Sommaire</a:t>
            </a:r>
            <a:endParaRPr/>
          </a:p>
        </p:txBody>
      </p:sp>
      <p:sp>
        <p:nvSpPr>
          <p:cNvPr id="375" name="Google Shape;375;p38"/>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sz="1100">
                <a:solidFill>
                  <a:srgbClr val="000000"/>
                </a:solidFill>
                <a:latin typeface="Arial"/>
                <a:ea typeface="Arial"/>
                <a:cs typeface="Arial"/>
                <a:sym typeface="Arial"/>
              </a:rPr>
              <a:t>VI. Systèmes d'informations et Chaîne Logistique </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rPr lang="fr" sz="1100">
                <a:solidFill>
                  <a:srgbClr val="000000"/>
                </a:solidFill>
                <a:latin typeface="Arial"/>
                <a:ea typeface="Arial"/>
                <a:cs typeface="Arial"/>
                <a:sym typeface="Arial"/>
              </a:rPr>
              <a:t>A. Systèmes d'informations et optimisation de la chaîne logistique </a:t>
            </a:r>
            <a:endParaRPr sz="1100">
              <a:solidFill>
                <a:srgbClr val="000000"/>
              </a:solidFill>
              <a:latin typeface="Arial"/>
              <a:ea typeface="Arial"/>
              <a:cs typeface="Arial"/>
              <a:sym typeface="Arial"/>
            </a:endParaRPr>
          </a:p>
          <a:p>
            <a:pPr indent="0" lvl="0" marL="0" rtl="0" algn="l">
              <a:spcBef>
                <a:spcPts val="0"/>
              </a:spcBef>
              <a:spcAft>
                <a:spcPts val="0"/>
              </a:spcAft>
              <a:buNone/>
            </a:pPr>
            <a:r>
              <a:rPr lang="fr" sz="1100">
                <a:solidFill>
                  <a:srgbClr val="000000"/>
                </a:solidFill>
                <a:latin typeface="Arial"/>
                <a:ea typeface="Arial"/>
                <a:cs typeface="Arial"/>
                <a:sym typeface="Arial"/>
              </a:rPr>
              <a:t>B. Gestion des flux d'information dans la chaîne logistique </a:t>
            </a:r>
            <a:endParaRPr sz="1100">
              <a:solidFill>
                <a:srgbClr val="000000"/>
              </a:solidFill>
              <a:latin typeface="Arial"/>
              <a:ea typeface="Arial"/>
              <a:cs typeface="Arial"/>
              <a:sym typeface="Arial"/>
            </a:endParaRPr>
          </a:p>
          <a:p>
            <a:pPr indent="0" lvl="0" marL="0" rtl="0" algn="l">
              <a:spcBef>
                <a:spcPts val="0"/>
              </a:spcBef>
              <a:spcAft>
                <a:spcPts val="0"/>
              </a:spcAft>
              <a:buNone/>
            </a:pPr>
            <a:r>
              <a:rPr lang="fr" sz="1100">
                <a:solidFill>
                  <a:srgbClr val="000000"/>
                </a:solidFill>
                <a:latin typeface="Arial"/>
                <a:ea typeface="Arial"/>
                <a:cs typeface="Arial"/>
                <a:sym typeface="Arial"/>
              </a:rPr>
              <a:t>C. Intégration des systèmes d'informations avec les partenaires de la chaîne logistique</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rPr lang="fr" sz="1100">
                <a:solidFill>
                  <a:srgbClr val="000000"/>
                </a:solidFill>
                <a:latin typeface="Arial"/>
                <a:ea typeface="Arial"/>
                <a:cs typeface="Arial"/>
                <a:sym typeface="Arial"/>
              </a:rPr>
              <a:t>VII. L’avenir des SII</a:t>
            </a:r>
            <a:endParaRPr sz="1100">
              <a:solidFill>
                <a:srgbClr val="000000"/>
              </a:solidFill>
              <a:latin typeface="Arial"/>
              <a:ea typeface="Arial"/>
              <a:cs typeface="Arial"/>
              <a:sym typeface="Arial"/>
            </a:endParaRPr>
          </a:p>
          <a:p>
            <a:pPr indent="0" lvl="0" marL="0" rtl="0" algn="l">
              <a:spcBef>
                <a:spcPts val="0"/>
              </a:spcBef>
              <a:spcAft>
                <a:spcPts val="0"/>
              </a:spcAft>
              <a:buNone/>
            </a:pPr>
            <a:r>
              <a:rPr lang="fr" sz="1100">
                <a:solidFill>
                  <a:srgbClr val="000000"/>
                </a:solidFill>
                <a:latin typeface="Arial"/>
                <a:ea typeface="Arial"/>
                <a:cs typeface="Arial"/>
                <a:sym typeface="Arial"/>
              </a:rPr>
              <a:t>A. Le Cloud Computing</a:t>
            </a:r>
            <a:endParaRPr sz="1100">
              <a:solidFill>
                <a:srgbClr val="000000"/>
              </a:solidFill>
              <a:latin typeface="Arial"/>
              <a:ea typeface="Arial"/>
              <a:cs typeface="Arial"/>
              <a:sym typeface="Arial"/>
            </a:endParaRPr>
          </a:p>
          <a:p>
            <a:pPr indent="0" lvl="0" marL="0" rtl="0" algn="l">
              <a:spcBef>
                <a:spcPts val="0"/>
              </a:spcBef>
              <a:spcAft>
                <a:spcPts val="0"/>
              </a:spcAft>
              <a:buNone/>
            </a:pPr>
            <a:r>
              <a:rPr lang="fr" sz="1100">
                <a:solidFill>
                  <a:srgbClr val="000000"/>
                </a:solidFill>
                <a:latin typeface="Arial"/>
                <a:ea typeface="Arial"/>
                <a:cs typeface="Arial"/>
                <a:sym typeface="Arial"/>
              </a:rPr>
              <a:t>B. La Blockchain</a:t>
            </a:r>
            <a:endParaRPr/>
          </a:p>
          <a:p>
            <a:pPr indent="0" lvl="0" marL="0" rtl="0" algn="l">
              <a:spcBef>
                <a:spcPts val="0"/>
              </a:spcBef>
              <a:spcAft>
                <a:spcPts val="120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39"/>
          <p:cNvSpPr txBox="1"/>
          <p:nvPr>
            <p:ph type="title"/>
          </p:nvPr>
        </p:nvSpPr>
        <p:spPr>
          <a:xfrm>
            <a:off x="1888684" y="1746100"/>
            <a:ext cx="5377500" cy="16461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fr"/>
              <a:t>Introduction aux Systèmes d’Informations Industriels</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p40"/>
          <p:cNvSpPr txBox="1"/>
          <p:nvPr>
            <p:ph type="ctrTitle"/>
          </p:nvPr>
        </p:nvSpPr>
        <p:spPr>
          <a:xfrm>
            <a:off x="3537150" y="1578400"/>
            <a:ext cx="5017500" cy="157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Définition d’un SI</a:t>
            </a:r>
            <a:endParaRPr/>
          </a:p>
        </p:txBody>
      </p:sp>
      <p:sp>
        <p:nvSpPr>
          <p:cNvPr id="386" name="Google Shape;386;p40"/>
          <p:cNvSpPr txBox="1"/>
          <p:nvPr>
            <p:ph idx="1" type="subTitle"/>
          </p:nvPr>
        </p:nvSpPr>
        <p:spPr>
          <a:xfrm>
            <a:off x="5083950" y="3924925"/>
            <a:ext cx="3470700" cy="506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Un cours de Yann Fornier</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41"/>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Définition d’un SI</a:t>
            </a:r>
            <a:endParaRPr/>
          </a:p>
        </p:txBody>
      </p:sp>
      <p:sp>
        <p:nvSpPr>
          <p:cNvPr id="392" name="Google Shape;392;p41"/>
          <p:cNvSpPr/>
          <p:nvPr/>
        </p:nvSpPr>
        <p:spPr>
          <a:xfrm>
            <a:off x="3032050" y="1253125"/>
            <a:ext cx="2811900" cy="500400"/>
          </a:xfrm>
          <a:prstGeom prst="roundRect">
            <a:avLst>
              <a:gd fmla="val 16667" name="adj"/>
            </a:avLst>
          </a:prstGeom>
          <a:solidFill>
            <a:srgbClr val="82C7A5"/>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fr">
                <a:latin typeface="Lato"/>
                <a:ea typeface="Lato"/>
                <a:cs typeface="Lato"/>
                <a:sym typeface="Lato"/>
              </a:rPr>
              <a:t>Système d’information</a:t>
            </a:r>
            <a:endParaRPr b="1">
              <a:latin typeface="Lato"/>
              <a:ea typeface="Lato"/>
              <a:cs typeface="Lato"/>
              <a:sym typeface="Lato"/>
            </a:endParaRPr>
          </a:p>
        </p:txBody>
      </p:sp>
      <p:sp>
        <p:nvSpPr>
          <p:cNvPr id="393" name="Google Shape;393;p41"/>
          <p:cNvSpPr/>
          <p:nvPr/>
        </p:nvSpPr>
        <p:spPr>
          <a:xfrm>
            <a:off x="122375" y="1876025"/>
            <a:ext cx="8813700" cy="1068300"/>
          </a:xfrm>
          <a:prstGeom prst="roundRect">
            <a:avLst>
              <a:gd fmla="val 16667" name="adj"/>
            </a:avLst>
          </a:prstGeom>
          <a:solidFill>
            <a:srgbClr val="7890CD"/>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fr">
                <a:latin typeface="Lato"/>
                <a:ea typeface="Lato"/>
                <a:cs typeface="Lato"/>
                <a:sym typeface="Lato"/>
              </a:rPr>
              <a:t>“Ensemble des </a:t>
            </a:r>
            <a:r>
              <a:rPr b="1" lang="fr">
                <a:latin typeface="Lato"/>
                <a:ea typeface="Lato"/>
                <a:cs typeface="Lato"/>
                <a:sym typeface="Lato"/>
              </a:rPr>
              <a:t>moyens </a:t>
            </a:r>
            <a:r>
              <a:rPr lang="fr">
                <a:latin typeface="Lato"/>
                <a:ea typeface="Lato"/>
                <a:cs typeface="Lato"/>
                <a:sym typeface="Lato"/>
              </a:rPr>
              <a:t>et des </a:t>
            </a:r>
            <a:r>
              <a:rPr b="1" lang="fr">
                <a:latin typeface="Lato"/>
                <a:ea typeface="Lato"/>
                <a:cs typeface="Lato"/>
                <a:sym typeface="Lato"/>
              </a:rPr>
              <a:t>ressources informatiques</a:t>
            </a:r>
            <a:r>
              <a:rPr lang="fr">
                <a:latin typeface="Lato"/>
                <a:ea typeface="Lato"/>
                <a:cs typeface="Lato"/>
                <a:sym typeface="Lato"/>
              </a:rPr>
              <a:t> dont dispose une entreprise pour </a:t>
            </a:r>
            <a:r>
              <a:rPr b="1" lang="fr">
                <a:latin typeface="Lato"/>
                <a:ea typeface="Lato"/>
                <a:cs typeface="Lato"/>
                <a:sym typeface="Lato"/>
              </a:rPr>
              <a:t>recueillir</a:t>
            </a:r>
            <a:r>
              <a:rPr lang="fr">
                <a:latin typeface="Lato"/>
                <a:ea typeface="Lato"/>
                <a:cs typeface="Lato"/>
                <a:sym typeface="Lato"/>
              </a:rPr>
              <a:t>, </a:t>
            </a:r>
            <a:r>
              <a:rPr b="1" lang="fr">
                <a:latin typeface="Lato"/>
                <a:ea typeface="Lato"/>
                <a:cs typeface="Lato"/>
                <a:sym typeface="Lato"/>
              </a:rPr>
              <a:t>traiter</a:t>
            </a:r>
            <a:r>
              <a:rPr lang="fr">
                <a:latin typeface="Lato"/>
                <a:ea typeface="Lato"/>
                <a:cs typeface="Lato"/>
                <a:sym typeface="Lato"/>
              </a:rPr>
              <a:t>, </a:t>
            </a:r>
            <a:r>
              <a:rPr b="1" lang="fr">
                <a:latin typeface="Lato"/>
                <a:ea typeface="Lato"/>
                <a:cs typeface="Lato"/>
                <a:sym typeface="Lato"/>
              </a:rPr>
              <a:t>stocker </a:t>
            </a:r>
            <a:r>
              <a:rPr lang="fr">
                <a:latin typeface="Lato"/>
                <a:ea typeface="Lato"/>
                <a:cs typeface="Lato"/>
                <a:sym typeface="Lato"/>
              </a:rPr>
              <a:t>et </a:t>
            </a:r>
            <a:r>
              <a:rPr b="1" lang="fr">
                <a:latin typeface="Lato"/>
                <a:ea typeface="Lato"/>
                <a:cs typeface="Lato"/>
                <a:sym typeface="Lato"/>
              </a:rPr>
              <a:t>diffuser </a:t>
            </a:r>
            <a:r>
              <a:rPr lang="fr">
                <a:latin typeface="Lato"/>
                <a:ea typeface="Lato"/>
                <a:cs typeface="Lato"/>
                <a:sym typeface="Lato"/>
              </a:rPr>
              <a:t>les données nécessaires à son activité.”</a:t>
            </a:r>
            <a:endParaRPr>
              <a:latin typeface="Lato"/>
              <a:ea typeface="Lato"/>
              <a:cs typeface="Lato"/>
              <a:sym typeface="Lato"/>
            </a:endParaRPr>
          </a:p>
          <a:p>
            <a:pPr indent="0" lvl="0" marL="0" rtl="0" algn="r">
              <a:spcBef>
                <a:spcPts val="0"/>
              </a:spcBef>
              <a:spcAft>
                <a:spcPts val="0"/>
              </a:spcAft>
              <a:buNone/>
            </a:pPr>
            <a:r>
              <a:rPr i="1" lang="fr">
                <a:latin typeface="Lato"/>
                <a:ea typeface="Lato"/>
                <a:cs typeface="Lato"/>
                <a:sym typeface="Lato"/>
              </a:rPr>
              <a:t>Larousse</a:t>
            </a:r>
            <a:endParaRPr i="1">
              <a:latin typeface="Lato"/>
              <a:ea typeface="Lato"/>
              <a:cs typeface="Lato"/>
              <a:sym typeface="Lato"/>
            </a:endParaRPr>
          </a:p>
        </p:txBody>
      </p:sp>
      <p:sp>
        <p:nvSpPr>
          <p:cNvPr id="394" name="Google Shape;394;p41"/>
          <p:cNvSpPr/>
          <p:nvPr/>
        </p:nvSpPr>
        <p:spPr>
          <a:xfrm>
            <a:off x="1437775" y="2944325"/>
            <a:ext cx="6388500" cy="1387800"/>
          </a:xfrm>
          <a:prstGeom prst="roundRect">
            <a:avLst>
              <a:gd fmla="val 16667" name="adj"/>
            </a:avLst>
          </a:prstGeom>
          <a:noFill/>
          <a:ln cap="flat" cmpd="sng" w="19050">
            <a:solidFill>
              <a:srgbClr val="FF0000"/>
            </a:solidFill>
            <a:prstDash val="dashDot"/>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5" name="Google Shape;395;p41"/>
          <p:cNvSpPr/>
          <p:nvPr/>
        </p:nvSpPr>
        <p:spPr>
          <a:xfrm>
            <a:off x="1611250" y="3107625"/>
            <a:ext cx="2837100" cy="469500"/>
          </a:xfrm>
          <a:prstGeom prst="roundRect">
            <a:avLst>
              <a:gd fmla="val 16667" name="adj"/>
            </a:avLst>
          </a:prstGeom>
          <a:solidFill>
            <a:srgbClr val="D9EAD3"/>
          </a:solidFill>
          <a:ln cap="flat" cmpd="sng" w="9525">
            <a:solidFill>
              <a:srgbClr val="233A4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fr" sz="1400" u="none" cap="none" strike="noStrike">
                <a:solidFill>
                  <a:srgbClr val="000000"/>
                </a:solidFill>
                <a:latin typeface="Arial"/>
                <a:ea typeface="Arial"/>
                <a:cs typeface="Arial"/>
                <a:sym typeface="Arial"/>
              </a:rPr>
              <a:t>Collecte et gestion des données</a:t>
            </a:r>
            <a:endParaRPr b="0" i="0" sz="1400" u="none" cap="none" strike="noStrike">
              <a:solidFill>
                <a:srgbClr val="000000"/>
              </a:solidFill>
              <a:latin typeface="Arial"/>
              <a:ea typeface="Arial"/>
              <a:cs typeface="Arial"/>
              <a:sym typeface="Arial"/>
            </a:endParaRPr>
          </a:p>
        </p:txBody>
      </p:sp>
      <p:sp>
        <p:nvSpPr>
          <p:cNvPr id="396" name="Google Shape;396;p41"/>
          <p:cNvSpPr/>
          <p:nvPr/>
        </p:nvSpPr>
        <p:spPr>
          <a:xfrm>
            <a:off x="1611250" y="3703625"/>
            <a:ext cx="2837100" cy="469500"/>
          </a:xfrm>
          <a:prstGeom prst="roundRect">
            <a:avLst>
              <a:gd fmla="val 16667" name="adj"/>
            </a:avLst>
          </a:prstGeom>
          <a:solidFill>
            <a:srgbClr val="D9D2E9"/>
          </a:solidFill>
          <a:ln cap="flat" cmpd="sng" w="9525">
            <a:solidFill>
              <a:srgbClr val="233A4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fr" sz="1400" u="none" cap="none" strike="noStrike">
                <a:solidFill>
                  <a:srgbClr val="000000"/>
                </a:solidFill>
                <a:latin typeface="Arial"/>
                <a:ea typeface="Arial"/>
                <a:cs typeface="Arial"/>
                <a:sym typeface="Arial"/>
              </a:rPr>
              <a:t>Suivi et contrôle des processus</a:t>
            </a:r>
            <a:endParaRPr b="0" i="0" sz="1400" u="none" cap="none" strike="noStrike">
              <a:solidFill>
                <a:srgbClr val="000000"/>
              </a:solidFill>
              <a:latin typeface="Arial"/>
              <a:ea typeface="Arial"/>
              <a:cs typeface="Arial"/>
              <a:sym typeface="Arial"/>
            </a:endParaRPr>
          </a:p>
        </p:txBody>
      </p:sp>
      <p:sp>
        <p:nvSpPr>
          <p:cNvPr id="397" name="Google Shape;397;p41"/>
          <p:cNvSpPr/>
          <p:nvPr/>
        </p:nvSpPr>
        <p:spPr>
          <a:xfrm>
            <a:off x="4651750" y="3107625"/>
            <a:ext cx="2837100" cy="469500"/>
          </a:xfrm>
          <a:prstGeom prst="roundRect">
            <a:avLst>
              <a:gd fmla="val 16667" name="adj"/>
            </a:avLst>
          </a:prstGeom>
          <a:solidFill>
            <a:srgbClr val="C9DAF8"/>
          </a:solidFill>
          <a:ln cap="flat" cmpd="sng" w="9525">
            <a:solidFill>
              <a:srgbClr val="233A4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fr" sz="1400" u="none" cap="none" strike="noStrike">
                <a:solidFill>
                  <a:srgbClr val="000000"/>
                </a:solidFill>
                <a:latin typeface="Arial"/>
                <a:ea typeface="Arial"/>
                <a:cs typeface="Arial"/>
                <a:sym typeface="Arial"/>
              </a:rPr>
              <a:t>Coordination et communication</a:t>
            </a:r>
            <a:endParaRPr b="0" i="0" sz="1400" u="none" cap="none" strike="noStrike">
              <a:solidFill>
                <a:srgbClr val="000000"/>
              </a:solidFill>
              <a:latin typeface="Arial"/>
              <a:ea typeface="Arial"/>
              <a:cs typeface="Arial"/>
              <a:sym typeface="Arial"/>
            </a:endParaRPr>
          </a:p>
        </p:txBody>
      </p:sp>
      <p:sp>
        <p:nvSpPr>
          <p:cNvPr id="398" name="Google Shape;398;p41"/>
          <p:cNvSpPr/>
          <p:nvPr/>
        </p:nvSpPr>
        <p:spPr>
          <a:xfrm>
            <a:off x="4651750" y="3703625"/>
            <a:ext cx="2837100" cy="469500"/>
          </a:xfrm>
          <a:prstGeom prst="roundRect">
            <a:avLst>
              <a:gd fmla="val 16667" name="adj"/>
            </a:avLst>
          </a:prstGeom>
          <a:solidFill>
            <a:srgbClr val="FFF2CC"/>
          </a:solidFill>
          <a:ln cap="flat" cmpd="sng" w="9525">
            <a:solidFill>
              <a:srgbClr val="233A4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fr" sz="1400" u="none" cap="none" strike="noStrike">
                <a:solidFill>
                  <a:srgbClr val="000000"/>
                </a:solidFill>
                <a:latin typeface="Arial"/>
                <a:ea typeface="Arial"/>
                <a:cs typeface="Arial"/>
                <a:sym typeface="Arial"/>
              </a:rPr>
              <a:t>Prise de décision</a:t>
            </a:r>
            <a:endParaRPr b="0" i="0" sz="1400" u="none" cap="none" strike="noStrike">
              <a:solidFill>
                <a:srgbClr val="000000"/>
              </a:solidFill>
              <a:latin typeface="Arial"/>
              <a:ea typeface="Arial"/>
              <a:cs typeface="Arial"/>
              <a:sym typeface="Arial"/>
            </a:endParaRPr>
          </a:p>
        </p:txBody>
      </p:sp>
      <p:sp>
        <p:nvSpPr>
          <p:cNvPr id="399" name="Google Shape;399;p41"/>
          <p:cNvSpPr txBox="1"/>
          <p:nvPr/>
        </p:nvSpPr>
        <p:spPr>
          <a:xfrm>
            <a:off x="3157225" y="4260687"/>
            <a:ext cx="29496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1" i="0" lang="fr" sz="1400" u="none" cap="none" strike="noStrike">
                <a:solidFill>
                  <a:srgbClr val="FF0000"/>
                </a:solidFill>
                <a:latin typeface="Calibri"/>
                <a:ea typeface="Calibri"/>
                <a:cs typeface="Calibri"/>
                <a:sym typeface="Calibri"/>
              </a:rPr>
              <a:t>Système d’Information</a:t>
            </a:r>
            <a:endParaRPr b="1" i="0" sz="1400" u="none" cap="none" strike="noStrike">
              <a:solidFill>
                <a:srgbClr val="FF0000"/>
              </a:solidFill>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p42"/>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Objectifs d’un système d’information</a:t>
            </a:r>
            <a:endParaRPr/>
          </a:p>
        </p:txBody>
      </p:sp>
      <p:sp>
        <p:nvSpPr>
          <p:cNvPr id="405" name="Google Shape;405;p42"/>
          <p:cNvSpPr/>
          <p:nvPr/>
        </p:nvSpPr>
        <p:spPr>
          <a:xfrm>
            <a:off x="865150" y="1789725"/>
            <a:ext cx="3157800" cy="1041000"/>
          </a:xfrm>
          <a:prstGeom prst="roundRect">
            <a:avLst>
              <a:gd fmla="val 16667" name="adj"/>
            </a:avLst>
          </a:prstGeom>
          <a:solidFill>
            <a:srgbClr val="D9D9D9"/>
          </a:solidFill>
          <a:ln cap="flat" cmpd="sng" w="9525">
            <a:solidFill>
              <a:srgbClr val="233A4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fr" sz="1400" u="none" cap="none" strike="noStrike">
                <a:solidFill>
                  <a:srgbClr val="000000"/>
                </a:solidFill>
                <a:latin typeface="Calibri"/>
                <a:ea typeface="Calibri"/>
                <a:cs typeface="Calibri"/>
                <a:sym typeface="Calibri"/>
              </a:rPr>
              <a:t>Automatisation</a:t>
            </a:r>
            <a:endParaRPr b="0" i="0" sz="1400" u="none" cap="none" strike="noStrike">
              <a:solidFill>
                <a:srgbClr val="000000"/>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406" name="Google Shape;406;p42"/>
          <p:cNvSpPr/>
          <p:nvPr/>
        </p:nvSpPr>
        <p:spPr>
          <a:xfrm>
            <a:off x="4980150" y="1789725"/>
            <a:ext cx="3157800" cy="1041000"/>
          </a:xfrm>
          <a:prstGeom prst="roundRect">
            <a:avLst>
              <a:gd fmla="val 16667" name="adj"/>
            </a:avLst>
          </a:prstGeom>
          <a:solidFill>
            <a:srgbClr val="D9D9D9"/>
          </a:solidFill>
          <a:ln cap="flat" cmpd="sng" w="9525">
            <a:solidFill>
              <a:srgbClr val="233A4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fr" sz="1400" u="none" cap="none" strike="noStrike">
                <a:solidFill>
                  <a:srgbClr val="000000"/>
                </a:solidFill>
                <a:latin typeface="Calibri"/>
                <a:ea typeface="Calibri"/>
                <a:cs typeface="Calibri"/>
                <a:sym typeface="Calibri"/>
              </a:rPr>
              <a:t>Optimisation</a:t>
            </a:r>
            <a:endParaRPr b="0" i="0" sz="1400" u="none" cap="none" strike="noStrike">
              <a:solidFill>
                <a:srgbClr val="000000"/>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407" name="Google Shape;407;p42"/>
          <p:cNvSpPr/>
          <p:nvPr/>
        </p:nvSpPr>
        <p:spPr>
          <a:xfrm>
            <a:off x="865150" y="3402950"/>
            <a:ext cx="3157800" cy="1041000"/>
          </a:xfrm>
          <a:prstGeom prst="roundRect">
            <a:avLst>
              <a:gd fmla="val 16667" name="adj"/>
            </a:avLst>
          </a:prstGeom>
          <a:solidFill>
            <a:srgbClr val="D9D9D9"/>
          </a:solidFill>
          <a:ln cap="flat" cmpd="sng" w="9525">
            <a:solidFill>
              <a:srgbClr val="233A4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fr" sz="1400" u="none" cap="none" strike="noStrike">
                <a:solidFill>
                  <a:srgbClr val="000000"/>
                </a:solidFill>
                <a:latin typeface="Calibri"/>
                <a:ea typeface="Calibri"/>
                <a:cs typeface="Calibri"/>
                <a:sym typeface="Calibri"/>
              </a:rPr>
              <a:t>Meilleure prise de décision</a:t>
            </a:r>
            <a:endParaRPr b="0" i="0" sz="1400" u="none" cap="none" strike="noStrike">
              <a:solidFill>
                <a:srgbClr val="000000"/>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408" name="Google Shape;408;p42"/>
          <p:cNvSpPr/>
          <p:nvPr/>
        </p:nvSpPr>
        <p:spPr>
          <a:xfrm>
            <a:off x="4980150" y="3402950"/>
            <a:ext cx="3157800" cy="1041000"/>
          </a:xfrm>
          <a:prstGeom prst="roundRect">
            <a:avLst>
              <a:gd fmla="val 16667" name="adj"/>
            </a:avLst>
          </a:prstGeom>
          <a:solidFill>
            <a:srgbClr val="D9D9D9"/>
          </a:solidFill>
          <a:ln cap="flat" cmpd="sng" w="9525">
            <a:solidFill>
              <a:srgbClr val="233A4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fr" sz="1400" u="none" cap="none" strike="noStrike">
                <a:solidFill>
                  <a:srgbClr val="000000"/>
                </a:solidFill>
                <a:latin typeface="Calibri"/>
                <a:ea typeface="Calibri"/>
                <a:cs typeface="Calibri"/>
                <a:sym typeface="Calibri"/>
              </a:rPr>
              <a:t>Compétitivité</a:t>
            </a:r>
            <a:endParaRPr b="0" i="0" sz="1400" u="none" cap="none" strike="noStrike">
              <a:solidFill>
                <a:srgbClr val="000000"/>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409" name="Google Shape;409;p42"/>
          <p:cNvSpPr/>
          <p:nvPr/>
        </p:nvSpPr>
        <p:spPr>
          <a:xfrm>
            <a:off x="1285000" y="2104725"/>
            <a:ext cx="2318100" cy="656100"/>
          </a:xfrm>
          <a:prstGeom prst="roundRect">
            <a:avLst>
              <a:gd fmla="val 16667" name="adj"/>
            </a:avLst>
          </a:prstGeom>
          <a:solidFill>
            <a:srgbClr val="FFF2CC"/>
          </a:solidFill>
          <a:ln cap="flat" cmpd="sng" w="9525">
            <a:solidFill>
              <a:srgbClr val="233A4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fr" sz="1400" u="none" cap="none" strike="noStrike">
                <a:solidFill>
                  <a:srgbClr val="000000"/>
                </a:solidFill>
                <a:latin typeface="Calibri"/>
                <a:ea typeface="Calibri"/>
                <a:cs typeface="Calibri"/>
                <a:sym typeface="Calibri"/>
              </a:rPr>
              <a:t>Eliminer les tâches manuelles</a:t>
            </a:r>
            <a:endParaRPr b="0" i="0" sz="1400" u="none" cap="none" strike="noStrike">
              <a:solidFill>
                <a:srgbClr val="000000"/>
              </a:solidFill>
              <a:latin typeface="Calibri"/>
              <a:ea typeface="Calibri"/>
              <a:cs typeface="Calibri"/>
              <a:sym typeface="Calibri"/>
            </a:endParaRPr>
          </a:p>
        </p:txBody>
      </p:sp>
      <p:sp>
        <p:nvSpPr>
          <p:cNvPr id="410" name="Google Shape;410;p42"/>
          <p:cNvSpPr/>
          <p:nvPr/>
        </p:nvSpPr>
        <p:spPr>
          <a:xfrm>
            <a:off x="5400000" y="2104725"/>
            <a:ext cx="2318100" cy="656100"/>
          </a:xfrm>
          <a:prstGeom prst="roundRect">
            <a:avLst>
              <a:gd fmla="val 16667" name="adj"/>
            </a:avLst>
          </a:prstGeom>
          <a:solidFill>
            <a:srgbClr val="FFF2CC"/>
          </a:solidFill>
          <a:ln cap="flat" cmpd="sng" w="9525">
            <a:solidFill>
              <a:srgbClr val="233A4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fr" sz="1400" u="none" cap="none" strike="noStrike">
                <a:solidFill>
                  <a:srgbClr val="000000"/>
                </a:solidFill>
                <a:latin typeface="Calibri"/>
                <a:ea typeface="Calibri"/>
                <a:cs typeface="Calibri"/>
                <a:sym typeface="Calibri"/>
              </a:rPr>
              <a:t>Amélioration des processus d’affaires et l’efficacité du personnel</a:t>
            </a:r>
            <a:endParaRPr b="0" i="0" sz="1400" u="none" cap="none" strike="noStrike">
              <a:solidFill>
                <a:srgbClr val="000000"/>
              </a:solidFill>
              <a:latin typeface="Calibri"/>
              <a:ea typeface="Calibri"/>
              <a:cs typeface="Calibri"/>
              <a:sym typeface="Calibri"/>
            </a:endParaRPr>
          </a:p>
        </p:txBody>
      </p:sp>
      <p:sp>
        <p:nvSpPr>
          <p:cNvPr id="411" name="Google Shape;411;p42"/>
          <p:cNvSpPr/>
          <p:nvPr/>
        </p:nvSpPr>
        <p:spPr>
          <a:xfrm>
            <a:off x="1285000" y="3717950"/>
            <a:ext cx="2318100" cy="656100"/>
          </a:xfrm>
          <a:prstGeom prst="roundRect">
            <a:avLst>
              <a:gd fmla="val 16667" name="adj"/>
            </a:avLst>
          </a:prstGeom>
          <a:solidFill>
            <a:srgbClr val="FFF2CC"/>
          </a:solidFill>
          <a:ln cap="flat" cmpd="sng" w="9525">
            <a:solidFill>
              <a:srgbClr val="233A4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fr" sz="1400" u="none" cap="none" strike="noStrike">
                <a:solidFill>
                  <a:srgbClr val="000000"/>
                </a:solidFill>
                <a:latin typeface="Calibri"/>
                <a:ea typeface="Calibri"/>
                <a:cs typeface="Calibri"/>
                <a:sym typeface="Calibri"/>
              </a:rPr>
              <a:t>Informations temps réel et KPI</a:t>
            </a:r>
            <a:endParaRPr b="0" i="0" sz="1400" u="none" cap="none" strike="noStrike">
              <a:solidFill>
                <a:srgbClr val="000000"/>
              </a:solidFill>
              <a:latin typeface="Calibri"/>
              <a:ea typeface="Calibri"/>
              <a:cs typeface="Calibri"/>
              <a:sym typeface="Calibri"/>
            </a:endParaRPr>
          </a:p>
        </p:txBody>
      </p:sp>
      <p:sp>
        <p:nvSpPr>
          <p:cNvPr id="412" name="Google Shape;412;p42"/>
          <p:cNvSpPr/>
          <p:nvPr/>
        </p:nvSpPr>
        <p:spPr>
          <a:xfrm>
            <a:off x="5400000" y="3717950"/>
            <a:ext cx="2318100" cy="656100"/>
          </a:xfrm>
          <a:prstGeom prst="roundRect">
            <a:avLst>
              <a:gd fmla="val 16667" name="adj"/>
            </a:avLst>
          </a:prstGeom>
          <a:solidFill>
            <a:srgbClr val="FFF2CC"/>
          </a:solidFill>
          <a:ln cap="flat" cmpd="sng" w="9525">
            <a:solidFill>
              <a:srgbClr val="233A4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fr" sz="1400" u="none" cap="none" strike="noStrike">
                <a:solidFill>
                  <a:srgbClr val="000000"/>
                </a:solidFill>
                <a:latin typeface="Calibri"/>
                <a:ea typeface="Calibri"/>
                <a:cs typeface="Calibri"/>
                <a:sym typeface="Calibri"/>
              </a:rPr>
              <a:t>Innovation et adaptation aux changements du marché</a:t>
            </a:r>
            <a:endParaRPr b="0" i="0" sz="1400" u="none" cap="none" strike="noStrike">
              <a:solidFill>
                <a:srgbClr val="000000"/>
              </a:solidFill>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sp>
        <p:nvSpPr>
          <p:cNvPr id="417" name="Google Shape;417;p43"/>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Les composantes du SI</a:t>
            </a:r>
            <a:endParaRPr/>
          </a:p>
        </p:txBody>
      </p:sp>
      <p:sp>
        <p:nvSpPr>
          <p:cNvPr id="418" name="Google Shape;418;p43"/>
          <p:cNvSpPr/>
          <p:nvPr/>
        </p:nvSpPr>
        <p:spPr>
          <a:xfrm>
            <a:off x="3493975" y="1723488"/>
            <a:ext cx="2735100" cy="1387800"/>
          </a:xfrm>
          <a:prstGeom prst="roundRect">
            <a:avLst>
              <a:gd fmla="val 16667" name="adj"/>
            </a:avLst>
          </a:prstGeom>
          <a:noFill/>
          <a:ln cap="flat" cmpd="sng" w="19050">
            <a:solidFill>
              <a:srgbClr val="FF0000"/>
            </a:solidFill>
            <a:prstDash val="dashDot"/>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9" name="Google Shape;419;p43"/>
          <p:cNvSpPr/>
          <p:nvPr/>
        </p:nvSpPr>
        <p:spPr>
          <a:xfrm>
            <a:off x="3667450" y="1886788"/>
            <a:ext cx="1140600" cy="469500"/>
          </a:xfrm>
          <a:prstGeom prst="roundRect">
            <a:avLst>
              <a:gd fmla="val 16667" name="adj"/>
            </a:avLst>
          </a:prstGeom>
          <a:solidFill>
            <a:srgbClr val="D9EAD3"/>
          </a:solidFill>
          <a:ln cap="flat" cmpd="sng" w="9525">
            <a:solidFill>
              <a:srgbClr val="233A4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fr"/>
              <a:t>Hardware</a:t>
            </a:r>
            <a:endParaRPr b="0" i="0" sz="1400" u="none" cap="none" strike="noStrike">
              <a:solidFill>
                <a:srgbClr val="000000"/>
              </a:solidFill>
              <a:latin typeface="Arial"/>
              <a:ea typeface="Arial"/>
              <a:cs typeface="Arial"/>
              <a:sym typeface="Arial"/>
            </a:endParaRPr>
          </a:p>
        </p:txBody>
      </p:sp>
      <p:sp>
        <p:nvSpPr>
          <p:cNvPr id="420" name="Google Shape;420;p43"/>
          <p:cNvSpPr/>
          <p:nvPr/>
        </p:nvSpPr>
        <p:spPr>
          <a:xfrm>
            <a:off x="3667450" y="2482788"/>
            <a:ext cx="1140600" cy="469500"/>
          </a:xfrm>
          <a:prstGeom prst="roundRect">
            <a:avLst>
              <a:gd fmla="val 16667" name="adj"/>
            </a:avLst>
          </a:prstGeom>
          <a:solidFill>
            <a:srgbClr val="D9D2E9"/>
          </a:solidFill>
          <a:ln cap="flat" cmpd="sng" w="9525">
            <a:solidFill>
              <a:srgbClr val="233A4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fr"/>
              <a:t>BDD</a:t>
            </a:r>
            <a:endParaRPr b="0" i="0" sz="1400" u="none" cap="none" strike="noStrike">
              <a:solidFill>
                <a:srgbClr val="000000"/>
              </a:solidFill>
              <a:latin typeface="Arial"/>
              <a:ea typeface="Arial"/>
              <a:cs typeface="Arial"/>
              <a:sym typeface="Arial"/>
            </a:endParaRPr>
          </a:p>
        </p:txBody>
      </p:sp>
      <p:sp>
        <p:nvSpPr>
          <p:cNvPr id="421" name="Google Shape;421;p43"/>
          <p:cNvSpPr/>
          <p:nvPr/>
        </p:nvSpPr>
        <p:spPr>
          <a:xfrm>
            <a:off x="4886700" y="1886788"/>
            <a:ext cx="1140600" cy="469500"/>
          </a:xfrm>
          <a:prstGeom prst="roundRect">
            <a:avLst>
              <a:gd fmla="val 16667" name="adj"/>
            </a:avLst>
          </a:prstGeom>
          <a:solidFill>
            <a:srgbClr val="C9DAF8"/>
          </a:solidFill>
          <a:ln cap="flat" cmpd="sng" w="9525">
            <a:solidFill>
              <a:srgbClr val="233A4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fr"/>
              <a:t>Software</a:t>
            </a:r>
            <a:endParaRPr b="0" i="0" sz="1400" u="none" cap="none" strike="noStrike">
              <a:solidFill>
                <a:srgbClr val="000000"/>
              </a:solidFill>
              <a:latin typeface="Arial"/>
              <a:ea typeface="Arial"/>
              <a:cs typeface="Arial"/>
              <a:sym typeface="Arial"/>
            </a:endParaRPr>
          </a:p>
        </p:txBody>
      </p:sp>
      <p:sp>
        <p:nvSpPr>
          <p:cNvPr id="422" name="Google Shape;422;p43"/>
          <p:cNvSpPr/>
          <p:nvPr/>
        </p:nvSpPr>
        <p:spPr>
          <a:xfrm>
            <a:off x="4886700" y="2482788"/>
            <a:ext cx="1140600" cy="469500"/>
          </a:xfrm>
          <a:prstGeom prst="roundRect">
            <a:avLst>
              <a:gd fmla="val 16667" name="adj"/>
            </a:avLst>
          </a:prstGeom>
          <a:solidFill>
            <a:srgbClr val="FFF2CC"/>
          </a:solidFill>
          <a:ln cap="flat" cmpd="sng" w="9525">
            <a:solidFill>
              <a:srgbClr val="233A4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fr"/>
              <a:t>Infra Réseau</a:t>
            </a:r>
            <a:endParaRPr b="0" i="0" sz="1400" u="none" cap="none" strike="noStrike">
              <a:solidFill>
                <a:srgbClr val="000000"/>
              </a:solidFill>
              <a:latin typeface="Arial"/>
              <a:ea typeface="Arial"/>
              <a:cs typeface="Arial"/>
              <a:sym typeface="Arial"/>
            </a:endParaRPr>
          </a:p>
        </p:txBody>
      </p:sp>
      <p:sp>
        <p:nvSpPr>
          <p:cNvPr id="423" name="Google Shape;423;p43"/>
          <p:cNvSpPr txBox="1"/>
          <p:nvPr/>
        </p:nvSpPr>
        <p:spPr>
          <a:xfrm>
            <a:off x="3342141" y="3019818"/>
            <a:ext cx="29496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1" i="0" lang="fr" sz="1400" u="none" cap="none" strike="noStrike">
                <a:solidFill>
                  <a:srgbClr val="FF0000"/>
                </a:solidFill>
                <a:latin typeface="Calibri"/>
                <a:ea typeface="Calibri"/>
                <a:cs typeface="Calibri"/>
                <a:sym typeface="Calibri"/>
              </a:rPr>
              <a:t>Système d’Information</a:t>
            </a:r>
            <a:endParaRPr b="1" i="0" sz="1400" u="none" cap="none" strike="noStrike">
              <a:solidFill>
                <a:srgbClr val="FF0000"/>
              </a:solidFill>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sp>
        <p:nvSpPr>
          <p:cNvPr id="428" name="Google Shape;428;p4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Interconnexion des SI </a:t>
            </a:r>
            <a:endParaRPr/>
          </a:p>
        </p:txBody>
      </p:sp>
      <p:sp>
        <p:nvSpPr>
          <p:cNvPr id="429" name="Google Shape;429;p44"/>
          <p:cNvSpPr/>
          <p:nvPr/>
        </p:nvSpPr>
        <p:spPr>
          <a:xfrm>
            <a:off x="1360925" y="1481000"/>
            <a:ext cx="1380900" cy="914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SI</a:t>
            </a:r>
            <a:endParaRPr>
              <a:latin typeface="Lato"/>
              <a:ea typeface="Lato"/>
              <a:cs typeface="Lato"/>
              <a:sym typeface="Lato"/>
            </a:endParaRPr>
          </a:p>
        </p:txBody>
      </p:sp>
      <p:sp>
        <p:nvSpPr>
          <p:cNvPr id="430" name="Google Shape;430;p44"/>
          <p:cNvSpPr/>
          <p:nvPr/>
        </p:nvSpPr>
        <p:spPr>
          <a:xfrm>
            <a:off x="2741825" y="2293850"/>
            <a:ext cx="1380900" cy="914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SI</a:t>
            </a:r>
            <a:endParaRPr>
              <a:latin typeface="Lato"/>
              <a:ea typeface="Lato"/>
              <a:cs typeface="Lato"/>
              <a:sym typeface="Lato"/>
            </a:endParaRPr>
          </a:p>
        </p:txBody>
      </p:sp>
      <p:sp>
        <p:nvSpPr>
          <p:cNvPr id="431" name="Google Shape;431;p44"/>
          <p:cNvSpPr/>
          <p:nvPr/>
        </p:nvSpPr>
        <p:spPr>
          <a:xfrm>
            <a:off x="4602125" y="1400675"/>
            <a:ext cx="1380900" cy="914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SI</a:t>
            </a:r>
            <a:endParaRPr>
              <a:latin typeface="Lato"/>
              <a:ea typeface="Lato"/>
              <a:cs typeface="Lato"/>
              <a:sym typeface="Lato"/>
            </a:endParaRPr>
          </a:p>
        </p:txBody>
      </p:sp>
      <p:sp>
        <p:nvSpPr>
          <p:cNvPr id="432" name="Google Shape;432;p44"/>
          <p:cNvSpPr/>
          <p:nvPr/>
        </p:nvSpPr>
        <p:spPr>
          <a:xfrm>
            <a:off x="4954650" y="2849750"/>
            <a:ext cx="1380900" cy="914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SI</a:t>
            </a:r>
            <a:endParaRPr>
              <a:latin typeface="Lato"/>
              <a:ea typeface="Lato"/>
              <a:cs typeface="Lato"/>
              <a:sym typeface="Lato"/>
            </a:endParaRPr>
          </a:p>
        </p:txBody>
      </p:sp>
      <p:sp>
        <p:nvSpPr>
          <p:cNvPr id="433" name="Google Shape;433;p44"/>
          <p:cNvSpPr/>
          <p:nvPr/>
        </p:nvSpPr>
        <p:spPr>
          <a:xfrm>
            <a:off x="1360925" y="3271400"/>
            <a:ext cx="1380900" cy="914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SI</a:t>
            </a:r>
            <a:endParaRPr>
              <a:latin typeface="Lato"/>
              <a:ea typeface="Lato"/>
              <a:cs typeface="Lato"/>
              <a:sym typeface="Lato"/>
            </a:endParaRPr>
          </a:p>
        </p:txBody>
      </p:sp>
      <p:sp>
        <p:nvSpPr>
          <p:cNvPr id="434" name="Google Shape;434;p44"/>
          <p:cNvSpPr/>
          <p:nvPr/>
        </p:nvSpPr>
        <p:spPr>
          <a:xfrm>
            <a:off x="6550325" y="2093825"/>
            <a:ext cx="1380900" cy="914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SI</a:t>
            </a:r>
            <a:endParaRPr>
              <a:latin typeface="Lato"/>
              <a:ea typeface="Lato"/>
              <a:cs typeface="Lato"/>
              <a:sym typeface="Lato"/>
            </a:endParaRPr>
          </a:p>
        </p:txBody>
      </p:sp>
      <p:sp>
        <p:nvSpPr>
          <p:cNvPr id="435" name="Google Shape;435;p44"/>
          <p:cNvSpPr/>
          <p:nvPr/>
        </p:nvSpPr>
        <p:spPr>
          <a:xfrm>
            <a:off x="6550325" y="3292325"/>
            <a:ext cx="1380900" cy="914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Lato"/>
                <a:ea typeface="Lato"/>
                <a:cs typeface="Lato"/>
                <a:sym typeface="Lato"/>
              </a:rPr>
              <a:t>SI</a:t>
            </a:r>
            <a:endParaRPr>
              <a:latin typeface="Lato"/>
              <a:ea typeface="Lato"/>
              <a:cs typeface="Lato"/>
              <a:sym typeface="Lato"/>
            </a:endParaRPr>
          </a:p>
        </p:txBody>
      </p:sp>
      <p:cxnSp>
        <p:nvCxnSpPr>
          <p:cNvPr id="436" name="Google Shape;436;p44"/>
          <p:cNvCxnSpPr>
            <a:stCxn id="429" idx="5"/>
            <a:endCxn id="430" idx="1"/>
          </p:cNvCxnSpPr>
          <p:nvPr/>
        </p:nvCxnSpPr>
        <p:spPr>
          <a:xfrm>
            <a:off x="2539597" y="2261233"/>
            <a:ext cx="404400" cy="166500"/>
          </a:xfrm>
          <a:prstGeom prst="straightConnector1">
            <a:avLst/>
          </a:prstGeom>
          <a:noFill/>
          <a:ln cap="flat" cmpd="sng" w="9525">
            <a:solidFill>
              <a:schemeClr val="dk2"/>
            </a:solidFill>
            <a:prstDash val="solid"/>
            <a:round/>
            <a:headEnd len="med" w="med" type="none"/>
            <a:tailEnd len="med" w="med" type="none"/>
          </a:ln>
        </p:spPr>
      </p:cxnSp>
      <p:cxnSp>
        <p:nvCxnSpPr>
          <p:cNvPr id="437" name="Google Shape;437;p44"/>
          <p:cNvCxnSpPr>
            <a:stCxn id="429" idx="4"/>
            <a:endCxn id="433" idx="0"/>
          </p:cNvCxnSpPr>
          <p:nvPr/>
        </p:nvCxnSpPr>
        <p:spPr>
          <a:xfrm>
            <a:off x="2051375" y="2395100"/>
            <a:ext cx="0" cy="876300"/>
          </a:xfrm>
          <a:prstGeom prst="straightConnector1">
            <a:avLst/>
          </a:prstGeom>
          <a:noFill/>
          <a:ln cap="flat" cmpd="sng" w="9525">
            <a:solidFill>
              <a:schemeClr val="dk2"/>
            </a:solidFill>
            <a:prstDash val="solid"/>
            <a:round/>
            <a:headEnd len="med" w="med" type="none"/>
            <a:tailEnd len="med" w="med" type="none"/>
          </a:ln>
        </p:spPr>
      </p:cxnSp>
      <p:cxnSp>
        <p:nvCxnSpPr>
          <p:cNvPr id="438" name="Google Shape;438;p44"/>
          <p:cNvCxnSpPr>
            <a:stCxn id="429" idx="6"/>
            <a:endCxn id="431" idx="2"/>
          </p:cNvCxnSpPr>
          <p:nvPr/>
        </p:nvCxnSpPr>
        <p:spPr>
          <a:xfrm flipH="1" rot="10800000">
            <a:off x="2741825" y="1857650"/>
            <a:ext cx="1860300" cy="80400"/>
          </a:xfrm>
          <a:prstGeom prst="straightConnector1">
            <a:avLst/>
          </a:prstGeom>
          <a:noFill/>
          <a:ln cap="flat" cmpd="sng" w="9525">
            <a:solidFill>
              <a:schemeClr val="dk2"/>
            </a:solidFill>
            <a:prstDash val="solid"/>
            <a:round/>
            <a:headEnd len="med" w="med" type="none"/>
            <a:tailEnd len="med" w="med" type="none"/>
          </a:ln>
        </p:spPr>
      </p:cxnSp>
      <p:cxnSp>
        <p:nvCxnSpPr>
          <p:cNvPr id="439" name="Google Shape;439;p44"/>
          <p:cNvCxnSpPr>
            <a:stCxn id="431" idx="6"/>
            <a:endCxn id="434" idx="1"/>
          </p:cNvCxnSpPr>
          <p:nvPr/>
        </p:nvCxnSpPr>
        <p:spPr>
          <a:xfrm>
            <a:off x="5983025" y="1857725"/>
            <a:ext cx="769500" cy="369900"/>
          </a:xfrm>
          <a:prstGeom prst="straightConnector1">
            <a:avLst/>
          </a:prstGeom>
          <a:noFill/>
          <a:ln cap="flat" cmpd="sng" w="9525">
            <a:solidFill>
              <a:schemeClr val="dk2"/>
            </a:solidFill>
            <a:prstDash val="solid"/>
            <a:round/>
            <a:headEnd len="med" w="med" type="none"/>
            <a:tailEnd len="med" w="med" type="none"/>
          </a:ln>
        </p:spPr>
      </p:cxnSp>
      <p:cxnSp>
        <p:nvCxnSpPr>
          <p:cNvPr id="440" name="Google Shape;440;p44"/>
          <p:cNvCxnSpPr>
            <a:stCxn id="430" idx="6"/>
            <a:endCxn id="432" idx="1"/>
          </p:cNvCxnSpPr>
          <p:nvPr/>
        </p:nvCxnSpPr>
        <p:spPr>
          <a:xfrm>
            <a:off x="4122725" y="2750900"/>
            <a:ext cx="1034100" cy="232800"/>
          </a:xfrm>
          <a:prstGeom prst="straightConnector1">
            <a:avLst/>
          </a:prstGeom>
          <a:noFill/>
          <a:ln cap="flat" cmpd="sng" w="9525">
            <a:solidFill>
              <a:schemeClr val="dk2"/>
            </a:solidFill>
            <a:prstDash val="solid"/>
            <a:round/>
            <a:headEnd len="med" w="med" type="none"/>
            <a:tailEnd len="med" w="med" type="none"/>
          </a:ln>
        </p:spPr>
      </p:cxnSp>
      <p:cxnSp>
        <p:nvCxnSpPr>
          <p:cNvPr id="441" name="Google Shape;441;p44"/>
          <p:cNvCxnSpPr>
            <a:stCxn id="430" idx="6"/>
            <a:endCxn id="434" idx="2"/>
          </p:cNvCxnSpPr>
          <p:nvPr/>
        </p:nvCxnSpPr>
        <p:spPr>
          <a:xfrm flipH="1" rot="10800000">
            <a:off x="4122725" y="2550800"/>
            <a:ext cx="2427600" cy="200100"/>
          </a:xfrm>
          <a:prstGeom prst="straightConnector1">
            <a:avLst/>
          </a:prstGeom>
          <a:noFill/>
          <a:ln cap="flat" cmpd="sng" w="9525">
            <a:solidFill>
              <a:schemeClr val="dk2"/>
            </a:solidFill>
            <a:prstDash val="solid"/>
            <a:round/>
            <a:headEnd len="med" w="med" type="none"/>
            <a:tailEnd len="med" w="med" type="none"/>
          </a:ln>
        </p:spPr>
      </p:cxnSp>
      <p:cxnSp>
        <p:nvCxnSpPr>
          <p:cNvPr id="442" name="Google Shape;442;p44"/>
          <p:cNvCxnSpPr>
            <a:stCxn id="432" idx="6"/>
            <a:endCxn id="435" idx="1"/>
          </p:cNvCxnSpPr>
          <p:nvPr/>
        </p:nvCxnSpPr>
        <p:spPr>
          <a:xfrm>
            <a:off x="6335550" y="3306800"/>
            <a:ext cx="417000" cy="119400"/>
          </a:xfrm>
          <a:prstGeom prst="straightConnector1">
            <a:avLst/>
          </a:prstGeom>
          <a:noFill/>
          <a:ln cap="flat" cmpd="sng" w="9525">
            <a:solidFill>
              <a:schemeClr val="dk2"/>
            </a:solidFill>
            <a:prstDash val="solid"/>
            <a:round/>
            <a:headEnd len="med" w="med" type="none"/>
            <a:tailEnd len="med" w="med" type="none"/>
          </a:ln>
        </p:spPr>
      </p:cxnSp>
      <p:sp>
        <p:nvSpPr>
          <p:cNvPr id="443" name="Google Shape;443;p44"/>
          <p:cNvSpPr/>
          <p:nvPr/>
        </p:nvSpPr>
        <p:spPr>
          <a:xfrm>
            <a:off x="1127550" y="1244150"/>
            <a:ext cx="3105300" cy="3118800"/>
          </a:xfrm>
          <a:prstGeom prst="roundRect">
            <a:avLst>
              <a:gd fmla="val 16667" name="adj"/>
            </a:avLst>
          </a:prstGeom>
          <a:noFill/>
          <a:ln cap="flat" cmpd="sng" w="19050">
            <a:solidFill>
              <a:srgbClr val="FF0000"/>
            </a:solidFill>
            <a:prstDash val="dashDot"/>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4" name="Google Shape;444;p44"/>
          <p:cNvSpPr txBox="1"/>
          <p:nvPr/>
        </p:nvSpPr>
        <p:spPr>
          <a:xfrm>
            <a:off x="1216957" y="4248568"/>
            <a:ext cx="29496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1" i="0" lang="fr" sz="1400" u="none" cap="none" strike="noStrike">
                <a:solidFill>
                  <a:srgbClr val="FF0000"/>
                </a:solidFill>
                <a:latin typeface="Calibri"/>
                <a:ea typeface="Calibri"/>
                <a:cs typeface="Calibri"/>
                <a:sym typeface="Calibri"/>
              </a:rPr>
              <a:t>Système d’Information</a:t>
            </a:r>
            <a:endParaRPr b="1" i="0" sz="1400" u="none" cap="none" strike="noStrike">
              <a:solidFill>
                <a:srgbClr val="FF0000"/>
              </a:solidFill>
              <a:latin typeface="Calibri"/>
              <a:ea typeface="Calibri"/>
              <a:cs typeface="Calibri"/>
              <a:sym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sp>
        <p:nvSpPr>
          <p:cNvPr id="449" name="Google Shape;449;p4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Infrastructures matérielles</a:t>
            </a:r>
            <a:endParaRPr/>
          </a:p>
        </p:txBody>
      </p:sp>
      <p:pic>
        <p:nvPicPr>
          <p:cNvPr id="450" name="Google Shape;450;p45"/>
          <p:cNvPicPr preferRelativeResize="0"/>
          <p:nvPr/>
        </p:nvPicPr>
        <p:blipFill>
          <a:blip r:embed="rId3">
            <a:alphaModFix/>
          </a:blip>
          <a:stretch>
            <a:fillRect/>
          </a:stretch>
        </p:blipFill>
        <p:spPr>
          <a:xfrm>
            <a:off x="558050" y="1913050"/>
            <a:ext cx="2888049" cy="1624524"/>
          </a:xfrm>
          <a:prstGeom prst="rect">
            <a:avLst/>
          </a:prstGeom>
          <a:noFill/>
          <a:ln>
            <a:noFill/>
          </a:ln>
        </p:spPr>
      </p:pic>
      <p:pic>
        <p:nvPicPr>
          <p:cNvPr id="451" name="Google Shape;451;p45"/>
          <p:cNvPicPr preferRelativeResize="0"/>
          <p:nvPr/>
        </p:nvPicPr>
        <p:blipFill>
          <a:blip r:embed="rId4">
            <a:alphaModFix/>
          </a:blip>
          <a:stretch>
            <a:fillRect/>
          </a:stretch>
        </p:blipFill>
        <p:spPr>
          <a:xfrm>
            <a:off x="3687262" y="1892000"/>
            <a:ext cx="1666625" cy="1666625"/>
          </a:xfrm>
          <a:prstGeom prst="rect">
            <a:avLst/>
          </a:prstGeom>
          <a:noFill/>
          <a:ln>
            <a:noFill/>
          </a:ln>
        </p:spPr>
      </p:pic>
      <p:pic>
        <p:nvPicPr>
          <p:cNvPr id="452" name="Google Shape;452;p45"/>
          <p:cNvPicPr preferRelativeResize="0"/>
          <p:nvPr/>
        </p:nvPicPr>
        <p:blipFill>
          <a:blip r:embed="rId5">
            <a:alphaModFix/>
          </a:blip>
          <a:stretch>
            <a:fillRect/>
          </a:stretch>
        </p:blipFill>
        <p:spPr>
          <a:xfrm>
            <a:off x="5543675" y="1634849"/>
            <a:ext cx="3151026" cy="21006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pic>
        <p:nvPicPr>
          <p:cNvPr id="262" name="Google Shape;262;p28"/>
          <p:cNvPicPr preferRelativeResize="0"/>
          <p:nvPr/>
        </p:nvPicPr>
        <p:blipFill>
          <a:blip r:embed="rId3">
            <a:alphaModFix/>
          </a:blip>
          <a:stretch>
            <a:fillRect/>
          </a:stretch>
        </p:blipFill>
        <p:spPr>
          <a:xfrm>
            <a:off x="6765950" y="3507100"/>
            <a:ext cx="2163501" cy="1135838"/>
          </a:xfrm>
          <a:prstGeom prst="rect">
            <a:avLst/>
          </a:prstGeom>
          <a:noFill/>
          <a:ln>
            <a:noFill/>
          </a:ln>
        </p:spPr>
      </p:pic>
      <p:sp>
        <p:nvSpPr>
          <p:cNvPr id="263" name="Google Shape;263;p28"/>
          <p:cNvSpPr txBox="1"/>
          <p:nvPr>
            <p:ph type="title"/>
          </p:nvPr>
        </p:nvSpPr>
        <p:spPr>
          <a:xfrm>
            <a:off x="329300" y="361325"/>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Présentation</a:t>
            </a:r>
            <a:endParaRPr/>
          </a:p>
        </p:txBody>
      </p:sp>
      <p:sp>
        <p:nvSpPr>
          <p:cNvPr id="264" name="Google Shape;264;p28"/>
          <p:cNvSpPr txBox="1"/>
          <p:nvPr>
            <p:ph idx="1" type="body"/>
          </p:nvPr>
        </p:nvSpPr>
        <p:spPr>
          <a:xfrm>
            <a:off x="472175" y="1505550"/>
            <a:ext cx="6737700" cy="1668300"/>
          </a:xfrm>
          <a:prstGeom prst="rect">
            <a:avLst/>
          </a:prstGeom>
        </p:spPr>
        <p:txBody>
          <a:bodyPr anchorCtr="0" anchor="t" bIns="91425" lIns="91425" spcFirstLastPara="1" rIns="91425" wrap="square" tIns="91425">
            <a:normAutofit fontScale="92500"/>
          </a:bodyPr>
          <a:lstStyle/>
          <a:p>
            <a:pPr indent="0" lvl="0" marL="0" rtl="0" algn="l">
              <a:spcBef>
                <a:spcPts val="0"/>
              </a:spcBef>
              <a:spcAft>
                <a:spcPts val="0"/>
              </a:spcAft>
              <a:buNone/>
            </a:pPr>
            <a:r>
              <a:rPr lang="fr">
                <a:solidFill>
                  <a:srgbClr val="000000"/>
                </a:solidFill>
                <a:latin typeface="Lato"/>
                <a:ea typeface="Lato"/>
                <a:cs typeface="Lato"/>
                <a:sym typeface="Lato"/>
              </a:rPr>
              <a:t>Ingénieur en Aérospatial - Data Manager - Support à la digitalisation dans la stratégie d’entreprise.</a:t>
            </a:r>
            <a:endParaRPr>
              <a:solidFill>
                <a:srgbClr val="000000"/>
              </a:solidFill>
              <a:latin typeface="Lato"/>
              <a:ea typeface="Lato"/>
              <a:cs typeface="Lato"/>
              <a:sym typeface="Lato"/>
            </a:endParaRPr>
          </a:p>
          <a:p>
            <a:pPr indent="0" lvl="0" marL="0" rtl="0" algn="l">
              <a:spcBef>
                <a:spcPts val="1600"/>
              </a:spcBef>
              <a:spcAft>
                <a:spcPts val="0"/>
              </a:spcAft>
              <a:buNone/>
            </a:pPr>
            <a:r>
              <a:t/>
            </a:r>
            <a:endParaRPr>
              <a:solidFill>
                <a:srgbClr val="000000"/>
              </a:solidFill>
              <a:latin typeface="Lato"/>
              <a:ea typeface="Lato"/>
              <a:cs typeface="Lato"/>
              <a:sym typeface="Lato"/>
            </a:endParaRPr>
          </a:p>
          <a:p>
            <a:pPr indent="0" lvl="0" marL="0" rtl="0" algn="l">
              <a:spcBef>
                <a:spcPts val="1600"/>
              </a:spcBef>
              <a:spcAft>
                <a:spcPts val="0"/>
              </a:spcAft>
              <a:buNone/>
            </a:pPr>
            <a:r>
              <a:t/>
            </a:r>
            <a:endParaRPr>
              <a:solidFill>
                <a:srgbClr val="000000"/>
              </a:solidFill>
              <a:latin typeface="Lato"/>
              <a:ea typeface="Lato"/>
              <a:cs typeface="Lato"/>
              <a:sym typeface="Lato"/>
            </a:endParaRPr>
          </a:p>
          <a:p>
            <a:pPr indent="0" lvl="0" marL="0" rtl="0" algn="l">
              <a:spcBef>
                <a:spcPts val="1600"/>
              </a:spcBef>
              <a:spcAft>
                <a:spcPts val="1200"/>
              </a:spcAft>
              <a:buNone/>
            </a:pPr>
            <a:r>
              <a:t/>
            </a:r>
            <a:endParaRPr>
              <a:solidFill>
                <a:srgbClr val="000000"/>
              </a:solidFill>
            </a:endParaRPr>
          </a:p>
        </p:txBody>
      </p:sp>
      <p:pic>
        <p:nvPicPr>
          <p:cNvPr id="265" name="Google Shape;265;p28"/>
          <p:cNvPicPr preferRelativeResize="0"/>
          <p:nvPr/>
        </p:nvPicPr>
        <p:blipFill>
          <a:blip r:embed="rId4">
            <a:alphaModFix/>
          </a:blip>
          <a:stretch>
            <a:fillRect/>
          </a:stretch>
        </p:blipFill>
        <p:spPr>
          <a:xfrm>
            <a:off x="7209825" y="361325"/>
            <a:ext cx="1506225" cy="1506250"/>
          </a:xfrm>
          <a:prstGeom prst="rect">
            <a:avLst/>
          </a:prstGeom>
          <a:noFill/>
          <a:ln>
            <a:noFill/>
          </a:ln>
        </p:spPr>
      </p:pic>
      <p:sp>
        <p:nvSpPr>
          <p:cNvPr id="266" name="Google Shape;266;p28"/>
          <p:cNvSpPr txBox="1"/>
          <p:nvPr/>
        </p:nvSpPr>
        <p:spPr>
          <a:xfrm>
            <a:off x="819150" y="907050"/>
            <a:ext cx="5609700" cy="598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fr" sz="2400">
                <a:solidFill>
                  <a:schemeClr val="dk2"/>
                </a:solidFill>
                <a:latin typeface="Montserrat"/>
                <a:ea typeface="Montserrat"/>
                <a:cs typeface="Montserrat"/>
                <a:sym typeface="Montserrat"/>
              </a:rPr>
              <a:t>Yann Fornier (30 ans)</a:t>
            </a:r>
            <a:endParaRPr sz="2400">
              <a:solidFill>
                <a:schemeClr val="dk2"/>
              </a:solidFill>
              <a:latin typeface="Montserrat"/>
              <a:ea typeface="Montserrat"/>
              <a:cs typeface="Montserrat"/>
              <a:sym typeface="Montserrat"/>
            </a:endParaRPr>
          </a:p>
        </p:txBody>
      </p:sp>
      <p:pic>
        <p:nvPicPr>
          <p:cNvPr id="267" name="Google Shape;267;p28"/>
          <p:cNvPicPr preferRelativeResize="0"/>
          <p:nvPr/>
        </p:nvPicPr>
        <p:blipFill>
          <a:blip r:embed="rId5">
            <a:alphaModFix/>
          </a:blip>
          <a:stretch>
            <a:fillRect/>
          </a:stretch>
        </p:blipFill>
        <p:spPr>
          <a:xfrm>
            <a:off x="369150" y="2180575"/>
            <a:ext cx="2163502" cy="1081751"/>
          </a:xfrm>
          <a:prstGeom prst="rect">
            <a:avLst/>
          </a:prstGeom>
          <a:noFill/>
          <a:ln>
            <a:noFill/>
          </a:ln>
        </p:spPr>
      </p:pic>
      <p:pic>
        <p:nvPicPr>
          <p:cNvPr id="268" name="Google Shape;268;p28"/>
          <p:cNvPicPr preferRelativeResize="0"/>
          <p:nvPr/>
        </p:nvPicPr>
        <p:blipFill>
          <a:blip r:embed="rId6">
            <a:alphaModFix/>
          </a:blip>
          <a:stretch>
            <a:fillRect/>
          </a:stretch>
        </p:blipFill>
        <p:spPr>
          <a:xfrm>
            <a:off x="2854314" y="2002893"/>
            <a:ext cx="2455675" cy="1381307"/>
          </a:xfrm>
          <a:prstGeom prst="rect">
            <a:avLst/>
          </a:prstGeom>
          <a:noFill/>
          <a:ln>
            <a:noFill/>
          </a:ln>
        </p:spPr>
      </p:pic>
      <p:pic>
        <p:nvPicPr>
          <p:cNvPr id="269" name="Google Shape;269;p28"/>
          <p:cNvPicPr preferRelativeResize="0"/>
          <p:nvPr/>
        </p:nvPicPr>
        <p:blipFill>
          <a:blip r:embed="rId7">
            <a:alphaModFix/>
          </a:blip>
          <a:stretch>
            <a:fillRect/>
          </a:stretch>
        </p:blipFill>
        <p:spPr>
          <a:xfrm>
            <a:off x="5667499" y="2146453"/>
            <a:ext cx="2646277" cy="808875"/>
          </a:xfrm>
          <a:prstGeom prst="rect">
            <a:avLst/>
          </a:prstGeom>
          <a:noFill/>
          <a:ln>
            <a:noFill/>
          </a:ln>
        </p:spPr>
      </p:pic>
      <p:pic>
        <p:nvPicPr>
          <p:cNvPr id="270" name="Google Shape;270;p28"/>
          <p:cNvPicPr preferRelativeResize="0"/>
          <p:nvPr/>
        </p:nvPicPr>
        <p:blipFill>
          <a:blip r:embed="rId8">
            <a:alphaModFix/>
          </a:blip>
          <a:stretch>
            <a:fillRect/>
          </a:stretch>
        </p:blipFill>
        <p:spPr>
          <a:xfrm>
            <a:off x="367900" y="3384200"/>
            <a:ext cx="1381650" cy="1381650"/>
          </a:xfrm>
          <a:prstGeom prst="rect">
            <a:avLst/>
          </a:prstGeom>
          <a:noFill/>
          <a:ln>
            <a:noFill/>
          </a:ln>
        </p:spPr>
      </p:pic>
      <p:pic>
        <p:nvPicPr>
          <p:cNvPr id="271" name="Google Shape;271;p28"/>
          <p:cNvPicPr preferRelativeResize="0"/>
          <p:nvPr/>
        </p:nvPicPr>
        <p:blipFill>
          <a:blip r:embed="rId9">
            <a:alphaModFix/>
          </a:blip>
          <a:stretch>
            <a:fillRect/>
          </a:stretch>
        </p:blipFill>
        <p:spPr>
          <a:xfrm>
            <a:off x="1892463" y="3384202"/>
            <a:ext cx="2455699" cy="1381650"/>
          </a:xfrm>
          <a:prstGeom prst="rect">
            <a:avLst/>
          </a:prstGeom>
          <a:noFill/>
          <a:ln>
            <a:noFill/>
          </a:ln>
        </p:spPr>
      </p:pic>
      <p:pic>
        <p:nvPicPr>
          <p:cNvPr id="272" name="Google Shape;272;p28"/>
          <p:cNvPicPr preferRelativeResize="0"/>
          <p:nvPr/>
        </p:nvPicPr>
        <p:blipFill>
          <a:blip r:embed="rId10">
            <a:alphaModFix/>
          </a:blip>
          <a:stretch>
            <a:fillRect/>
          </a:stretch>
        </p:blipFill>
        <p:spPr>
          <a:xfrm>
            <a:off x="4491075" y="3384200"/>
            <a:ext cx="2274885" cy="138165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sp>
        <p:nvSpPr>
          <p:cNvPr id="457" name="Google Shape;457;p4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Infrastructures matérielles</a:t>
            </a:r>
            <a:endParaRPr/>
          </a:p>
        </p:txBody>
      </p:sp>
      <p:pic>
        <p:nvPicPr>
          <p:cNvPr id="458" name="Google Shape;458;p46"/>
          <p:cNvPicPr preferRelativeResize="0"/>
          <p:nvPr/>
        </p:nvPicPr>
        <p:blipFill>
          <a:blip r:embed="rId3">
            <a:alphaModFix/>
          </a:blip>
          <a:stretch>
            <a:fillRect/>
          </a:stretch>
        </p:blipFill>
        <p:spPr>
          <a:xfrm>
            <a:off x="731438" y="1800200"/>
            <a:ext cx="1942423" cy="2966098"/>
          </a:xfrm>
          <a:prstGeom prst="rect">
            <a:avLst/>
          </a:prstGeom>
          <a:noFill/>
          <a:ln>
            <a:noFill/>
          </a:ln>
        </p:spPr>
      </p:pic>
      <p:pic>
        <p:nvPicPr>
          <p:cNvPr id="459" name="Google Shape;459;p46"/>
          <p:cNvPicPr preferRelativeResize="0"/>
          <p:nvPr/>
        </p:nvPicPr>
        <p:blipFill>
          <a:blip r:embed="rId4">
            <a:alphaModFix/>
          </a:blip>
          <a:stretch>
            <a:fillRect/>
          </a:stretch>
        </p:blipFill>
        <p:spPr>
          <a:xfrm>
            <a:off x="2823463" y="1800200"/>
            <a:ext cx="2966098" cy="2966098"/>
          </a:xfrm>
          <a:prstGeom prst="rect">
            <a:avLst/>
          </a:prstGeom>
          <a:noFill/>
          <a:ln>
            <a:noFill/>
          </a:ln>
        </p:spPr>
      </p:pic>
      <p:pic>
        <p:nvPicPr>
          <p:cNvPr id="460" name="Google Shape;460;p46"/>
          <p:cNvPicPr preferRelativeResize="0"/>
          <p:nvPr/>
        </p:nvPicPr>
        <p:blipFill>
          <a:blip r:embed="rId5">
            <a:alphaModFix/>
          </a:blip>
          <a:stretch>
            <a:fillRect/>
          </a:stretch>
        </p:blipFill>
        <p:spPr>
          <a:xfrm>
            <a:off x="5939160" y="1800200"/>
            <a:ext cx="2473413" cy="3038500"/>
          </a:xfrm>
          <a:prstGeom prst="rect">
            <a:avLst/>
          </a:prstGeom>
          <a:noFill/>
          <a:ln>
            <a:noFill/>
          </a:ln>
        </p:spPr>
      </p:pic>
      <p:sp>
        <p:nvSpPr>
          <p:cNvPr id="461" name="Google Shape;461;p46"/>
          <p:cNvSpPr txBox="1"/>
          <p:nvPr/>
        </p:nvSpPr>
        <p:spPr>
          <a:xfrm>
            <a:off x="3508950" y="1397300"/>
            <a:ext cx="2126100" cy="40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fr">
                <a:solidFill>
                  <a:schemeClr val="lt1"/>
                </a:solidFill>
                <a:latin typeface="Calibri"/>
                <a:ea typeface="Calibri"/>
                <a:cs typeface="Calibri"/>
                <a:sym typeface="Calibri"/>
              </a:rPr>
              <a:t>Et d’autres…</a:t>
            </a:r>
            <a:endParaRPr>
              <a:solidFill>
                <a:schemeClr val="lt1"/>
              </a:solidFill>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 name="Shape 465"/>
        <p:cNvGrpSpPr/>
        <p:nvPr/>
      </p:nvGrpSpPr>
      <p:grpSpPr>
        <a:xfrm>
          <a:off x="0" y="0"/>
          <a:ext cx="0" cy="0"/>
          <a:chOff x="0" y="0"/>
          <a:chExt cx="0" cy="0"/>
        </a:xfrm>
      </p:grpSpPr>
      <p:sp>
        <p:nvSpPr>
          <p:cNvPr id="466" name="Google Shape;466;p47"/>
          <p:cNvSpPr/>
          <p:nvPr/>
        </p:nvSpPr>
        <p:spPr>
          <a:xfrm>
            <a:off x="1377750" y="2945325"/>
            <a:ext cx="6388500" cy="1387800"/>
          </a:xfrm>
          <a:prstGeom prst="roundRect">
            <a:avLst>
              <a:gd fmla="val 16667" name="adj"/>
            </a:avLst>
          </a:prstGeom>
          <a:noFill/>
          <a:ln cap="flat" cmpd="sng" w="19050">
            <a:solidFill>
              <a:srgbClr val="FF0000"/>
            </a:solidFill>
            <a:prstDash val="dash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47"/>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Définition et rôle des SI Industriels</a:t>
            </a:r>
            <a:endParaRPr/>
          </a:p>
        </p:txBody>
      </p:sp>
      <p:sp>
        <p:nvSpPr>
          <p:cNvPr id="468" name="Google Shape;468;p47"/>
          <p:cNvSpPr txBox="1"/>
          <p:nvPr>
            <p:ph idx="1" type="body"/>
          </p:nvPr>
        </p:nvSpPr>
        <p:spPr>
          <a:xfrm>
            <a:off x="819150" y="1990725"/>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fr"/>
              <a:t>Dans le contexte de l’industrie, les </a:t>
            </a:r>
            <a:r>
              <a:rPr b="1" lang="fr"/>
              <a:t>systèmes d’informations industriels (SII) </a:t>
            </a:r>
            <a:r>
              <a:rPr lang="fr"/>
              <a:t>sont des ensembles rassemblant des technologies, des processus et des ressources qui permettent la collecte, le stockage, la gestion et la diffusion d’informations essentielles à la prise de décision et à l’optimisation des opérations industrielles.</a:t>
            </a:r>
            <a:endParaRPr/>
          </a:p>
        </p:txBody>
      </p:sp>
      <p:sp>
        <p:nvSpPr>
          <p:cNvPr id="469" name="Google Shape;469;p47"/>
          <p:cNvSpPr/>
          <p:nvPr/>
        </p:nvSpPr>
        <p:spPr>
          <a:xfrm>
            <a:off x="1551225" y="3108625"/>
            <a:ext cx="2837100" cy="469500"/>
          </a:xfrm>
          <a:prstGeom prst="roundRect">
            <a:avLst>
              <a:gd fmla="val 16667" name="adj"/>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t>Collecte et gestion des données</a:t>
            </a:r>
            <a:endParaRPr/>
          </a:p>
        </p:txBody>
      </p:sp>
      <p:sp>
        <p:nvSpPr>
          <p:cNvPr id="470" name="Google Shape;470;p47"/>
          <p:cNvSpPr/>
          <p:nvPr/>
        </p:nvSpPr>
        <p:spPr>
          <a:xfrm>
            <a:off x="1551225" y="3704625"/>
            <a:ext cx="2837100" cy="469500"/>
          </a:xfrm>
          <a:prstGeom prst="roundRect">
            <a:avLst>
              <a:gd fmla="val 16667"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t>Suivi et contrôle des processus</a:t>
            </a:r>
            <a:endParaRPr/>
          </a:p>
        </p:txBody>
      </p:sp>
      <p:sp>
        <p:nvSpPr>
          <p:cNvPr id="471" name="Google Shape;471;p47"/>
          <p:cNvSpPr/>
          <p:nvPr/>
        </p:nvSpPr>
        <p:spPr>
          <a:xfrm>
            <a:off x="4591725" y="3108625"/>
            <a:ext cx="2837100" cy="469500"/>
          </a:xfrm>
          <a:prstGeom prst="roundRect">
            <a:avLst>
              <a:gd fmla="val 16667"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t>Coordination et communication</a:t>
            </a:r>
            <a:endParaRPr/>
          </a:p>
        </p:txBody>
      </p:sp>
      <p:sp>
        <p:nvSpPr>
          <p:cNvPr id="472" name="Google Shape;472;p47"/>
          <p:cNvSpPr/>
          <p:nvPr/>
        </p:nvSpPr>
        <p:spPr>
          <a:xfrm>
            <a:off x="4591725" y="3704625"/>
            <a:ext cx="2837100" cy="469500"/>
          </a:xfrm>
          <a:prstGeom prst="roundRect">
            <a:avLst>
              <a:gd fmla="val 16667" name="adj"/>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t>Prise de décision</a:t>
            </a:r>
            <a:endParaRPr/>
          </a:p>
        </p:txBody>
      </p:sp>
      <p:sp>
        <p:nvSpPr>
          <p:cNvPr id="473" name="Google Shape;473;p47"/>
          <p:cNvSpPr txBox="1"/>
          <p:nvPr/>
        </p:nvSpPr>
        <p:spPr>
          <a:xfrm>
            <a:off x="3097200" y="4261687"/>
            <a:ext cx="2949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a:solidFill>
                  <a:srgbClr val="FF0000"/>
                </a:solidFill>
                <a:latin typeface="Calibri"/>
                <a:ea typeface="Calibri"/>
                <a:cs typeface="Calibri"/>
                <a:sym typeface="Calibri"/>
              </a:rPr>
              <a:t>Système d’Informations Industriels</a:t>
            </a:r>
            <a:endParaRPr b="1">
              <a:solidFill>
                <a:srgbClr val="FF0000"/>
              </a:solidFill>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 name="Shape 477"/>
        <p:cNvGrpSpPr/>
        <p:nvPr/>
      </p:nvGrpSpPr>
      <p:grpSpPr>
        <a:xfrm>
          <a:off x="0" y="0"/>
          <a:ext cx="0" cy="0"/>
          <a:chOff x="0" y="0"/>
          <a:chExt cx="0" cy="0"/>
        </a:xfrm>
      </p:grpSpPr>
      <p:sp>
        <p:nvSpPr>
          <p:cNvPr id="478" name="Google Shape;478;p48"/>
          <p:cNvSpPr txBox="1"/>
          <p:nvPr>
            <p:ph type="title"/>
          </p:nvPr>
        </p:nvSpPr>
        <p:spPr>
          <a:xfrm>
            <a:off x="209550" y="2360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Définition et rôle des SI Industriels</a:t>
            </a:r>
            <a:endParaRPr/>
          </a:p>
        </p:txBody>
      </p:sp>
      <p:sp>
        <p:nvSpPr>
          <p:cNvPr id="479" name="Google Shape;479;p48"/>
          <p:cNvSpPr/>
          <p:nvPr/>
        </p:nvSpPr>
        <p:spPr>
          <a:xfrm>
            <a:off x="3153450" y="890000"/>
            <a:ext cx="2837100" cy="469500"/>
          </a:xfrm>
          <a:prstGeom prst="roundRect">
            <a:avLst>
              <a:gd fmla="val 16667" name="adj"/>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t>Collecte et gestion des données</a:t>
            </a:r>
            <a:endParaRPr/>
          </a:p>
        </p:txBody>
      </p:sp>
      <p:sp>
        <p:nvSpPr>
          <p:cNvPr id="480" name="Google Shape;480;p48"/>
          <p:cNvSpPr/>
          <p:nvPr/>
        </p:nvSpPr>
        <p:spPr>
          <a:xfrm>
            <a:off x="4190700" y="1683850"/>
            <a:ext cx="762600" cy="469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t>“Data”</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4" name="Shape 484"/>
        <p:cNvGrpSpPr/>
        <p:nvPr/>
      </p:nvGrpSpPr>
      <p:grpSpPr>
        <a:xfrm>
          <a:off x="0" y="0"/>
          <a:ext cx="0" cy="0"/>
          <a:chOff x="0" y="0"/>
          <a:chExt cx="0" cy="0"/>
        </a:xfrm>
      </p:grpSpPr>
      <p:sp>
        <p:nvSpPr>
          <p:cNvPr id="485" name="Google Shape;485;p49"/>
          <p:cNvSpPr/>
          <p:nvPr/>
        </p:nvSpPr>
        <p:spPr>
          <a:xfrm>
            <a:off x="724313" y="3082025"/>
            <a:ext cx="1717200" cy="663300"/>
          </a:xfrm>
          <a:prstGeom prst="roundRect">
            <a:avLst>
              <a:gd fmla="val 16667" name="adj"/>
            </a:avLst>
          </a:prstGeom>
          <a:solidFill>
            <a:srgbClr val="D0E0E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t>Données Industrielles</a:t>
            </a:r>
            <a:endParaRPr/>
          </a:p>
        </p:txBody>
      </p:sp>
      <p:sp>
        <p:nvSpPr>
          <p:cNvPr id="486" name="Google Shape;486;p49"/>
          <p:cNvSpPr txBox="1"/>
          <p:nvPr>
            <p:ph type="title"/>
          </p:nvPr>
        </p:nvSpPr>
        <p:spPr>
          <a:xfrm>
            <a:off x="209550" y="2360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Définition et rôle des SI Industriels</a:t>
            </a:r>
            <a:endParaRPr/>
          </a:p>
        </p:txBody>
      </p:sp>
      <p:sp>
        <p:nvSpPr>
          <p:cNvPr id="487" name="Google Shape;487;p49"/>
          <p:cNvSpPr/>
          <p:nvPr/>
        </p:nvSpPr>
        <p:spPr>
          <a:xfrm>
            <a:off x="3153450" y="890000"/>
            <a:ext cx="2837100" cy="469500"/>
          </a:xfrm>
          <a:prstGeom prst="roundRect">
            <a:avLst>
              <a:gd fmla="val 16667" name="adj"/>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t>Collecte et gestion des données</a:t>
            </a:r>
            <a:endParaRPr/>
          </a:p>
        </p:txBody>
      </p:sp>
      <p:sp>
        <p:nvSpPr>
          <p:cNvPr id="488" name="Google Shape;488;p49"/>
          <p:cNvSpPr/>
          <p:nvPr/>
        </p:nvSpPr>
        <p:spPr>
          <a:xfrm>
            <a:off x="4190700" y="1683850"/>
            <a:ext cx="762600" cy="469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t>“Data”</a:t>
            </a:r>
            <a:endParaRPr/>
          </a:p>
        </p:txBody>
      </p:sp>
      <p:sp>
        <p:nvSpPr>
          <p:cNvPr id="489" name="Google Shape;489;p49"/>
          <p:cNvSpPr/>
          <p:nvPr/>
        </p:nvSpPr>
        <p:spPr>
          <a:xfrm>
            <a:off x="2717038" y="3082025"/>
            <a:ext cx="1717200" cy="663300"/>
          </a:xfrm>
          <a:prstGeom prst="roundRect">
            <a:avLst>
              <a:gd fmla="val 16667" name="adj"/>
            </a:avLst>
          </a:prstGeom>
          <a:solidFill>
            <a:srgbClr val="D0E0E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t>Données RH</a:t>
            </a:r>
            <a:endParaRPr/>
          </a:p>
        </p:txBody>
      </p:sp>
      <p:sp>
        <p:nvSpPr>
          <p:cNvPr id="490" name="Google Shape;490;p49"/>
          <p:cNvSpPr/>
          <p:nvPr/>
        </p:nvSpPr>
        <p:spPr>
          <a:xfrm>
            <a:off x="4709763" y="3082025"/>
            <a:ext cx="1717200" cy="663300"/>
          </a:xfrm>
          <a:prstGeom prst="roundRect">
            <a:avLst>
              <a:gd fmla="val 16667" name="adj"/>
            </a:avLst>
          </a:prstGeom>
          <a:solidFill>
            <a:srgbClr val="D0E0E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t>Données Commerciales</a:t>
            </a:r>
            <a:endParaRPr/>
          </a:p>
        </p:txBody>
      </p:sp>
      <p:sp>
        <p:nvSpPr>
          <p:cNvPr id="491" name="Google Shape;491;p49"/>
          <p:cNvSpPr/>
          <p:nvPr/>
        </p:nvSpPr>
        <p:spPr>
          <a:xfrm>
            <a:off x="6702488" y="3082025"/>
            <a:ext cx="1717200" cy="663300"/>
          </a:xfrm>
          <a:prstGeom prst="roundRect">
            <a:avLst>
              <a:gd fmla="val 16667" name="adj"/>
            </a:avLst>
          </a:prstGeom>
          <a:solidFill>
            <a:srgbClr val="D0E0E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t>Données Financières</a:t>
            </a:r>
            <a:endParaRPr/>
          </a:p>
        </p:txBody>
      </p:sp>
      <p:cxnSp>
        <p:nvCxnSpPr>
          <p:cNvPr id="492" name="Google Shape;492;p49"/>
          <p:cNvCxnSpPr>
            <a:stCxn id="488" idx="2"/>
            <a:endCxn id="485" idx="0"/>
          </p:cNvCxnSpPr>
          <p:nvPr/>
        </p:nvCxnSpPr>
        <p:spPr>
          <a:xfrm rot="5400000">
            <a:off x="2613000" y="1123150"/>
            <a:ext cx="928800" cy="2989200"/>
          </a:xfrm>
          <a:prstGeom prst="curvedConnector3">
            <a:avLst>
              <a:gd fmla="val 49993" name="adj1"/>
            </a:avLst>
          </a:prstGeom>
          <a:noFill/>
          <a:ln cap="flat" cmpd="sng" w="9525">
            <a:solidFill>
              <a:srgbClr val="FF0000"/>
            </a:solidFill>
            <a:prstDash val="dash"/>
            <a:round/>
            <a:headEnd len="med" w="med" type="none"/>
            <a:tailEnd len="med" w="med" type="stealth"/>
          </a:ln>
        </p:spPr>
      </p:cxnSp>
      <p:cxnSp>
        <p:nvCxnSpPr>
          <p:cNvPr id="493" name="Google Shape;493;p49"/>
          <p:cNvCxnSpPr>
            <a:stCxn id="488" idx="2"/>
            <a:endCxn id="489" idx="0"/>
          </p:cNvCxnSpPr>
          <p:nvPr/>
        </p:nvCxnSpPr>
        <p:spPr>
          <a:xfrm rot="5400000">
            <a:off x="3609450" y="2119600"/>
            <a:ext cx="928800" cy="996300"/>
          </a:xfrm>
          <a:prstGeom prst="curvedConnector3">
            <a:avLst>
              <a:gd fmla="val 49993" name="adj1"/>
            </a:avLst>
          </a:prstGeom>
          <a:noFill/>
          <a:ln cap="flat" cmpd="sng" w="9525">
            <a:solidFill>
              <a:srgbClr val="FF0000"/>
            </a:solidFill>
            <a:prstDash val="dash"/>
            <a:round/>
            <a:headEnd len="med" w="med" type="none"/>
            <a:tailEnd len="med" w="med" type="stealth"/>
          </a:ln>
        </p:spPr>
      </p:cxnSp>
      <p:cxnSp>
        <p:nvCxnSpPr>
          <p:cNvPr id="494" name="Google Shape;494;p49"/>
          <p:cNvCxnSpPr>
            <a:stCxn id="488" idx="2"/>
            <a:endCxn id="490" idx="0"/>
          </p:cNvCxnSpPr>
          <p:nvPr/>
        </p:nvCxnSpPr>
        <p:spPr>
          <a:xfrm flipH="1" rot="-5400000">
            <a:off x="4605750" y="2119600"/>
            <a:ext cx="928800" cy="996300"/>
          </a:xfrm>
          <a:prstGeom prst="curvedConnector3">
            <a:avLst>
              <a:gd fmla="val 49993" name="adj1"/>
            </a:avLst>
          </a:prstGeom>
          <a:noFill/>
          <a:ln cap="flat" cmpd="sng" w="9525">
            <a:solidFill>
              <a:srgbClr val="FF0000"/>
            </a:solidFill>
            <a:prstDash val="dash"/>
            <a:round/>
            <a:headEnd len="med" w="med" type="none"/>
            <a:tailEnd len="med" w="med" type="stealth"/>
          </a:ln>
        </p:spPr>
      </p:cxnSp>
      <p:cxnSp>
        <p:nvCxnSpPr>
          <p:cNvPr id="495" name="Google Shape;495;p49"/>
          <p:cNvCxnSpPr>
            <a:stCxn id="488" idx="2"/>
            <a:endCxn id="491" idx="0"/>
          </p:cNvCxnSpPr>
          <p:nvPr/>
        </p:nvCxnSpPr>
        <p:spPr>
          <a:xfrm flipH="1" rot="-5400000">
            <a:off x="5602200" y="1123150"/>
            <a:ext cx="928800" cy="2989200"/>
          </a:xfrm>
          <a:prstGeom prst="curvedConnector3">
            <a:avLst>
              <a:gd fmla="val 49993" name="adj1"/>
            </a:avLst>
          </a:prstGeom>
          <a:noFill/>
          <a:ln cap="flat" cmpd="sng" w="9525">
            <a:solidFill>
              <a:srgbClr val="FF0000"/>
            </a:solidFill>
            <a:prstDash val="dash"/>
            <a:round/>
            <a:headEnd len="med" w="med" type="none"/>
            <a:tailEnd len="med" w="med" type="stealth"/>
          </a:ln>
        </p:spPr>
      </p:cxnSp>
      <p:sp>
        <p:nvSpPr>
          <p:cNvPr id="496" name="Google Shape;496;p49"/>
          <p:cNvSpPr txBox="1"/>
          <p:nvPr/>
        </p:nvSpPr>
        <p:spPr>
          <a:xfrm>
            <a:off x="3139350" y="4459725"/>
            <a:ext cx="28653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a:latin typeface="Calibri"/>
                <a:ea typeface="Calibri"/>
                <a:cs typeface="Calibri"/>
                <a:sym typeface="Calibri"/>
              </a:rPr>
              <a:t>Et plus encore…</a:t>
            </a:r>
            <a:endParaRPr>
              <a:latin typeface="Calibri"/>
              <a:ea typeface="Calibri"/>
              <a:cs typeface="Calibri"/>
              <a:sym typeface="Calibri"/>
            </a:endParaRPr>
          </a:p>
        </p:txBody>
      </p:sp>
      <p:sp>
        <p:nvSpPr>
          <p:cNvPr id="497" name="Google Shape;497;p49"/>
          <p:cNvSpPr txBox="1"/>
          <p:nvPr/>
        </p:nvSpPr>
        <p:spPr>
          <a:xfrm>
            <a:off x="3628050" y="2571750"/>
            <a:ext cx="1887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a:solidFill>
                  <a:srgbClr val="FF0000"/>
                </a:solidFill>
                <a:latin typeface="Calibri"/>
                <a:ea typeface="Calibri"/>
                <a:cs typeface="Calibri"/>
                <a:sym typeface="Calibri"/>
              </a:rPr>
              <a:t>Catégorisation</a:t>
            </a:r>
            <a:endParaRPr b="1">
              <a:solidFill>
                <a:srgbClr val="FF0000"/>
              </a:solidFill>
              <a:latin typeface="Calibri"/>
              <a:ea typeface="Calibri"/>
              <a:cs typeface="Calibri"/>
              <a:sym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1" name="Shape 501"/>
        <p:cNvGrpSpPr/>
        <p:nvPr/>
      </p:nvGrpSpPr>
      <p:grpSpPr>
        <a:xfrm>
          <a:off x="0" y="0"/>
          <a:ext cx="0" cy="0"/>
          <a:chOff x="0" y="0"/>
          <a:chExt cx="0" cy="0"/>
        </a:xfrm>
      </p:grpSpPr>
      <p:sp>
        <p:nvSpPr>
          <p:cNvPr id="502" name="Google Shape;502;p50"/>
          <p:cNvSpPr/>
          <p:nvPr/>
        </p:nvSpPr>
        <p:spPr>
          <a:xfrm>
            <a:off x="3714725" y="3608450"/>
            <a:ext cx="3663600" cy="1223400"/>
          </a:xfrm>
          <a:prstGeom prst="roundRect">
            <a:avLst>
              <a:gd fmla="val 16667" name="adj"/>
            </a:avLst>
          </a:prstGeom>
          <a:noFill/>
          <a:ln cap="flat" cmpd="sng" w="19050">
            <a:solidFill>
              <a:srgbClr val="0000FF"/>
            </a:solidFill>
            <a:prstDash val="dash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50"/>
          <p:cNvSpPr/>
          <p:nvPr/>
        </p:nvSpPr>
        <p:spPr>
          <a:xfrm>
            <a:off x="3714725" y="2341925"/>
            <a:ext cx="3663600" cy="1223400"/>
          </a:xfrm>
          <a:prstGeom prst="roundRect">
            <a:avLst>
              <a:gd fmla="val 16667" name="adj"/>
            </a:avLst>
          </a:prstGeom>
          <a:noFill/>
          <a:ln cap="flat" cmpd="sng" w="19050">
            <a:solidFill>
              <a:srgbClr val="FF9900"/>
            </a:solidFill>
            <a:prstDash val="dash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50"/>
          <p:cNvSpPr/>
          <p:nvPr/>
        </p:nvSpPr>
        <p:spPr>
          <a:xfrm>
            <a:off x="1597075" y="1596500"/>
            <a:ext cx="1704300" cy="2520600"/>
          </a:xfrm>
          <a:prstGeom prst="roundRect">
            <a:avLst>
              <a:gd fmla="val 16667" name="adj"/>
            </a:avLst>
          </a:prstGeom>
          <a:solidFill>
            <a:srgbClr val="D0E0E3"/>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fr" sz="1300"/>
              <a:t>Données Industrielles</a:t>
            </a:r>
            <a:endParaRPr sz="1300"/>
          </a:p>
        </p:txBody>
      </p:sp>
      <p:sp>
        <p:nvSpPr>
          <p:cNvPr id="505" name="Google Shape;505;p50"/>
          <p:cNvSpPr txBox="1"/>
          <p:nvPr>
            <p:ph type="title"/>
          </p:nvPr>
        </p:nvSpPr>
        <p:spPr>
          <a:xfrm>
            <a:off x="209550" y="2360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Définition et rôle des SI Industriels</a:t>
            </a:r>
            <a:endParaRPr/>
          </a:p>
        </p:txBody>
      </p:sp>
      <p:sp>
        <p:nvSpPr>
          <p:cNvPr id="506" name="Google Shape;506;p50"/>
          <p:cNvSpPr/>
          <p:nvPr/>
        </p:nvSpPr>
        <p:spPr>
          <a:xfrm>
            <a:off x="3153450" y="890000"/>
            <a:ext cx="2837100" cy="469500"/>
          </a:xfrm>
          <a:prstGeom prst="roundRect">
            <a:avLst>
              <a:gd fmla="val 16667" name="adj"/>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t>Collecte et gestion des données</a:t>
            </a:r>
            <a:endParaRPr/>
          </a:p>
        </p:txBody>
      </p:sp>
      <p:sp>
        <p:nvSpPr>
          <p:cNvPr id="507" name="Google Shape;507;p50"/>
          <p:cNvSpPr/>
          <p:nvPr/>
        </p:nvSpPr>
        <p:spPr>
          <a:xfrm>
            <a:off x="285750" y="2898175"/>
            <a:ext cx="762600" cy="469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t>“Data”</a:t>
            </a:r>
            <a:endParaRPr/>
          </a:p>
        </p:txBody>
      </p:sp>
      <p:sp>
        <p:nvSpPr>
          <p:cNvPr id="508" name="Google Shape;508;p50"/>
          <p:cNvSpPr/>
          <p:nvPr/>
        </p:nvSpPr>
        <p:spPr>
          <a:xfrm>
            <a:off x="1745125" y="2270650"/>
            <a:ext cx="1408200" cy="377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300"/>
              <a:t>Données de production</a:t>
            </a:r>
            <a:endParaRPr sz="1300"/>
          </a:p>
        </p:txBody>
      </p:sp>
      <p:sp>
        <p:nvSpPr>
          <p:cNvPr id="509" name="Google Shape;509;p50"/>
          <p:cNvSpPr/>
          <p:nvPr/>
        </p:nvSpPr>
        <p:spPr>
          <a:xfrm>
            <a:off x="1745250" y="2729200"/>
            <a:ext cx="1408200" cy="377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300"/>
              <a:t>Données de qualité</a:t>
            </a:r>
            <a:endParaRPr sz="1300"/>
          </a:p>
        </p:txBody>
      </p:sp>
      <p:sp>
        <p:nvSpPr>
          <p:cNvPr id="510" name="Google Shape;510;p50"/>
          <p:cNvSpPr/>
          <p:nvPr/>
        </p:nvSpPr>
        <p:spPr>
          <a:xfrm>
            <a:off x="1745225" y="3187750"/>
            <a:ext cx="1408200" cy="377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300"/>
              <a:t>Données logistiques</a:t>
            </a:r>
            <a:endParaRPr sz="1300"/>
          </a:p>
        </p:txBody>
      </p:sp>
      <p:sp>
        <p:nvSpPr>
          <p:cNvPr id="511" name="Google Shape;511;p50"/>
          <p:cNvSpPr/>
          <p:nvPr/>
        </p:nvSpPr>
        <p:spPr>
          <a:xfrm>
            <a:off x="1745250" y="3646300"/>
            <a:ext cx="1408200" cy="377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300"/>
              <a:t>Données d’équipement</a:t>
            </a:r>
            <a:endParaRPr sz="1300"/>
          </a:p>
        </p:txBody>
      </p:sp>
      <p:sp>
        <p:nvSpPr>
          <p:cNvPr id="512" name="Google Shape;512;p50"/>
          <p:cNvSpPr/>
          <p:nvPr/>
        </p:nvSpPr>
        <p:spPr>
          <a:xfrm>
            <a:off x="4036688" y="1812300"/>
            <a:ext cx="1185000" cy="334800"/>
          </a:xfrm>
          <a:prstGeom prst="snip1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300"/>
              <a:t>Structuration</a:t>
            </a:r>
            <a:endParaRPr sz="1300"/>
          </a:p>
        </p:txBody>
      </p:sp>
      <p:sp>
        <p:nvSpPr>
          <p:cNvPr id="513" name="Google Shape;513;p50"/>
          <p:cNvSpPr/>
          <p:nvPr/>
        </p:nvSpPr>
        <p:spPr>
          <a:xfrm>
            <a:off x="5569225" y="1812300"/>
            <a:ext cx="1084800" cy="334800"/>
          </a:xfrm>
          <a:prstGeom prst="snip1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300"/>
              <a:t>Stockage</a:t>
            </a:r>
            <a:endParaRPr sz="1300"/>
          </a:p>
        </p:txBody>
      </p:sp>
      <p:sp>
        <p:nvSpPr>
          <p:cNvPr id="514" name="Google Shape;514;p50"/>
          <p:cNvSpPr/>
          <p:nvPr/>
        </p:nvSpPr>
        <p:spPr>
          <a:xfrm>
            <a:off x="5463625" y="2449813"/>
            <a:ext cx="1296000" cy="334800"/>
          </a:xfrm>
          <a:prstGeom prst="snip1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300"/>
              <a:t>Traitement</a:t>
            </a:r>
            <a:endParaRPr sz="1300"/>
          </a:p>
        </p:txBody>
      </p:sp>
      <p:sp>
        <p:nvSpPr>
          <p:cNvPr id="515" name="Google Shape;515;p50"/>
          <p:cNvSpPr/>
          <p:nvPr/>
        </p:nvSpPr>
        <p:spPr>
          <a:xfrm>
            <a:off x="5029575" y="3087338"/>
            <a:ext cx="550800" cy="3348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300"/>
              <a:t>KPI</a:t>
            </a:r>
            <a:endParaRPr sz="1300"/>
          </a:p>
        </p:txBody>
      </p:sp>
      <p:sp>
        <p:nvSpPr>
          <p:cNvPr id="516" name="Google Shape;516;p50"/>
          <p:cNvSpPr/>
          <p:nvPr/>
        </p:nvSpPr>
        <p:spPr>
          <a:xfrm>
            <a:off x="4862825" y="3927550"/>
            <a:ext cx="2449200" cy="4695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300"/>
              <a:t>Prise de décision</a:t>
            </a:r>
            <a:endParaRPr sz="1300"/>
          </a:p>
        </p:txBody>
      </p:sp>
      <p:cxnSp>
        <p:nvCxnSpPr>
          <p:cNvPr id="517" name="Google Shape;517;p50"/>
          <p:cNvCxnSpPr>
            <a:stCxn id="507" idx="3"/>
            <a:endCxn id="508" idx="1"/>
          </p:cNvCxnSpPr>
          <p:nvPr/>
        </p:nvCxnSpPr>
        <p:spPr>
          <a:xfrm flipH="1" rot="10800000">
            <a:off x="1048350" y="2459425"/>
            <a:ext cx="696900" cy="673500"/>
          </a:xfrm>
          <a:prstGeom prst="curvedConnector3">
            <a:avLst>
              <a:gd fmla="val 49991" name="adj1"/>
            </a:avLst>
          </a:prstGeom>
          <a:noFill/>
          <a:ln cap="flat" cmpd="sng" w="9525">
            <a:solidFill>
              <a:schemeClr val="dk2"/>
            </a:solidFill>
            <a:prstDash val="solid"/>
            <a:round/>
            <a:headEnd len="med" w="med" type="none"/>
            <a:tailEnd len="med" w="med" type="stealth"/>
          </a:ln>
        </p:spPr>
      </p:cxnSp>
      <p:cxnSp>
        <p:nvCxnSpPr>
          <p:cNvPr id="518" name="Google Shape;518;p50"/>
          <p:cNvCxnSpPr>
            <a:stCxn id="507" idx="3"/>
            <a:endCxn id="509" idx="1"/>
          </p:cNvCxnSpPr>
          <p:nvPr/>
        </p:nvCxnSpPr>
        <p:spPr>
          <a:xfrm flipH="1" rot="10800000">
            <a:off x="1048350" y="2918125"/>
            <a:ext cx="696900" cy="214800"/>
          </a:xfrm>
          <a:prstGeom prst="curvedConnector3">
            <a:avLst>
              <a:gd fmla="val 50000" name="adj1"/>
            </a:avLst>
          </a:prstGeom>
          <a:noFill/>
          <a:ln cap="flat" cmpd="sng" w="9525">
            <a:solidFill>
              <a:schemeClr val="dk2"/>
            </a:solidFill>
            <a:prstDash val="solid"/>
            <a:round/>
            <a:headEnd len="med" w="med" type="none"/>
            <a:tailEnd len="med" w="med" type="stealth"/>
          </a:ln>
        </p:spPr>
      </p:cxnSp>
      <p:cxnSp>
        <p:nvCxnSpPr>
          <p:cNvPr id="519" name="Google Shape;519;p50"/>
          <p:cNvCxnSpPr>
            <a:stCxn id="507" idx="3"/>
            <a:endCxn id="510" idx="1"/>
          </p:cNvCxnSpPr>
          <p:nvPr/>
        </p:nvCxnSpPr>
        <p:spPr>
          <a:xfrm>
            <a:off x="1048350" y="3132925"/>
            <a:ext cx="696900" cy="243600"/>
          </a:xfrm>
          <a:prstGeom prst="curvedConnector3">
            <a:avLst>
              <a:gd fmla="val 49998" name="adj1"/>
            </a:avLst>
          </a:prstGeom>
          <a:noFill/>
          <a:ln cap="flat" cmpd="sng" w="9525">
            <a:solidFill>
              <a:schemeClr val="dk2"/>
            </a:solidFill>
            <a:prstDash val="solid"/>
            <a:round/>
            <a:headEnd len="med" w="med" type="none"/>
            <a:tailEnd len="med" w="med" type="stealth"/>
          </a:ln>
        </p:spPr>
      </p:cxnSp>
      <p:cxnSp>
        <p:nvCxnSpPr>
          <p:cNvPr id="520" name="Google Shape;520;p50"/>
          <p:cNvCxnSpPr>
            <a:stCxn id="507" idx="3"/>
            <a:endCxn id="511" idx="1"/>
          </p:cNvCxnSpPr>
          <p:nvPr/>
        </p:nvCxnSpPr>
        <p:spPr>
          <a:xfrm>
            <a:off x="1048350" y="3132925"/>
            <a:ext cx="696900" cy="702300"/>
          </a:xfrm>
          <a:prstGeom prst="curvedConnector3">
            <a:avLst>
              <a:gd fmla="val 50000" name="adj1"/>
            </a:avLst>
          </a:prstGeom>
          <a:noFill/>
          <a:ln cap="flat" cmpd="sng" w="9525">
            <a:solidFill>
              <a:schemeClr val="dk2"/>
            </a:solidFill>
            <a:prstDash val="solid"/>
            <a:round/>
            <a:headEnd len="med" w="med" type="none"/>
            <a:tailEnd len="med" w="med" type="stealth"/>
          </a:ln>
        </p:spPr>
      </p:cxnSp>
      <p:cxnSp>
        <p:nvCxnSpPr>
          <p:cNvPr id="521" name="Google Shape;521;p50"/>
          <p:cNvCxnSpPr>
            <a:stCxn id="508" idx="3"/>
            <a:endCxn id="512" idx="2"/>
          </p:cNvCxnSpPr>
          <p:nvPr/>
        </p:nvCxnSpPr>
        <p:spPr>
          <a:xfrm flipH="1" rot="10800000">
            <a:off x="3153325" y="1979800"/>
            <a:ext cx="883500" cy="479700"/>
          </a:xfrm>
          <a:prstGeom prst="curvedConnector3">
            <a:avLst>
              <a:gd fmla="val 49992" name="adj1"/>
            </a:avLst>
          </a:prstGeom>
          <a:noFill/>
          <a:ln cap="flat" cmpd="sng" w="9525">
            <a:solidFill>
              <a:schemeClr val="dk2"/>
            </a:solidFill>
            <a:prstDash val="solid"/>
            <a:round/>
            <a:headEnd len="med" w="med" type="none"/>
            <a:tailEnd len="med" w="med" type="stealth"/>
          </a:ln>
        </p:spPr>
      </p:cxnSp>
      <p:cxnSp>
        <p:nvCxnSpPr>
          <p:cNvPr id="522" name="Google Shape;522;p50"/>
          <p:cNvCxnSpPr>
            <a:stCxn id="509" idx="3"/>
            <a:endCxn id="512" idx="2"/>
          </p:cNvCxnSpPr>
          <p:nvPr/>
        </p:nvCxnSpPr>
        <p:spPr>
          <a:xfrm flipH="1" rot="10800000">
            <a:off x="3153450" y="1979650"/>
            <a:ext cx="883200" cy="938400"/>
          </a:xfrm>
          <a:prstGeom prst="curvedConnector3">
            <a:avLst>
              <a:gd fmla="val 50002" name="adj1"/>
            </a:avLst>
          </a:prstGeom>
          <a:noFill/>
          <a:ln cap="flat" cmpd="sng" w="9525">
            <a:solidFill>
              <a:schemeClr val="dk2"/>
            </a:solidFill>
            <a:prstDash val="solid"/>
            <a:round/>
            <a:headEnd len="med" w="med" type="none"/>
            <a:tailEnd len="med" w="med" type="stealth"/>
          </a:ln>
        </p:spPr>
      </p:cxnSp>
      <p:cxnSp>
        <p:nvCxnSpPr>
          <p:cNvPr id="523" name="Google Shape;523;p50"/>
          <p:cNvCxnSpPr>
            <a:stCxn id="510" idx="3"/>
            <a:endCxn id="512" idx="2"/>
          </p:cNvCxnSpPr>
          <p:nvPr/>
        </p:nvCxnSpPr>
        <p:spPr>
          <a:xfrm flipH="1" rot="10800000">
            <a:off x="3153425" y="1979800"/>
            <a:ext cx="883200" cy="1396800"/>
          </a:xfrm>
          <a:prstGeom prst="curvedConnector3">
            <a:avLst>
              <a:gd fmla="val 50004" name="adj1"/>
            </a:avLst>
          </a:prstGeom>
          <a:noFill/>
          <a:ln cap="flat" cmpd="sng" w="9525">
            <a:solidFill>
              <a:schemeClr val="dk2"/>
            </a:solidFill>
            <a:prstDash val="solid"/>
            <a:round/>
            <a:headEnd len="med" w="med" type="none"/>
            <a:tailEnd len="med" w="med" type="stealth"/>
          </a:ln>
        </p:spPr>
      </p:cxnSp>
      <p:cxnSp>
        <p:nvCxnSpPr>
          <p:cNvPr id="524" name="Google Shape;524;p50"/>
          <p:cNvCxnSpPr>
            <a:stCxn id="511" idx="3"/>
            <a:endCxn id="512" idx="2"/>
          </p:cNvCxnSpPr>
          <p:nvPr/>
        </p:nvCxnSpPr>
        <p:spPr>
          <a:xfrm flipH="1" rot="10800000">
            <a:off x="3153450" y="1979650"/>
            <a:ext cx="883200" cy="1855500"/>
          </a:xfrm>
          <a:prstGeom prst="curvedConnector3">
            <a:avLst>
              <a:gd fmla="val 50002" name="adj1"/>
            </a:avLst>
          </a:prstGeom>
          <a:noFill/>
          <a:ln cap="flat" cmpd="sng" w="9525">
            <a:solidFill>
              <a:schemeClr val="dk2"/>
            </a:solidFill>
            <a:prstDash val="solid"/>
            <a:round/>
            <a:headEnd len="med" w="med" type="none"/>
            <a:tailEnd len="med" w="med" type="stealth"/>
          </a:ln>
        </p:spPr>
      </p:cxnSp>
      <p:cxnSp>
        <p:nvCxnSpPr>
          <p:cNvPr id="525" name="Google Shape;525;p50"/>
          <p:cNvCxnSpPr>
            <a:stCxn id="512" idx="0"/>
            <a:endCxn id="513" idx="2"/>
          </p:cNvCxnSpPr>
          <p:nvPr/>
        </p:nvCxnSpPr>
        <p:spPr>
          <a:xfrm>
            <a:off x="5221688" y="1979700"/>
            <a:ext cx="347400" cy="0"/>
          </a:xfrm>
          <a:prstGeom prst="straightConnector1">
            <a:avLst/>
          </a:prstGeom>
          <a:noFill/>
          <a:ln cap="flat" cmpd="sng" w="9525">
            <a:solidFill>
              <a:schemeClr val="dk2"/>
            </a:solidFill>
            <a:prstDash val="solid"/>
            <a:round/>
            <a:headEnd len="med" w="med" type="none"/>
            <a:tailEnd len="med" w="med" type="triangle"/>
          </a:ln>
        </p:spPr>
      </p:cxnSp>
      <p:cxnSp>
        <p:nvCxnSpPr>
          <p:cNvPr id="526" name="Google Shape;526;p50"/>
          <p:cNvCxnSpPr>
            <a:stCxn id="513" idx="1"/>
            <a:endCxn id="514" idx="3"/>
          </p:cNvCxnSpPr>
          <p:nvPr/>
        </p:nvCxnSpPr>
        <p:spPr>
          <a:xfrm>
            <a:off x="6111625" y="2147100"/>
            <a:ext cx="0" cy="302700"/>
          </a:xfrm>
          <a:prstGeom prst="straightConnector1">
            <a:avLst/>
          </a:prstGeom>
          <a:noFill/>
          <a:ln cap="flat" cmpd="sng" w="9525">
            <a:solidFill>
              <a:schemeClr val="dk2"/>
            </a:solidFill>
            <a:prstDash val="solid"/>
            <a:round/>
            <a:headEnd len="med" w="med" type="none"/>
            <a:tailEnd len="med" w="med" type="triangle"/>
          </a:ln>
        </p:spPr>
      </p:cxnSp>
      <p:sp>
        <p:nvSpPr>
          <p:cNvPr id="527" name="Google Shape;527;p50"/>
          <p:cNvSpPr/>
          <p:nvPr/>
        </p:nvSpPr>
        <p:spPr>
          <a:xfrm>
            <a:off x="5836225" y="3087338"/>
            <a:ext cx="550800" cy="3348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300"/>
              <a:t>KPI</a:t>
            </a:r>
            <a:endParaRPr sz="1300"/>
          </a:p>
        </p:txBody>
      </p:sp>
      <p:sp>
        <p:nvSpPr>
          <p:cNvPr id="528" name="Google Shape;528;p50"/>
          <p:cNvSpPr/>
          <p:nvPr/>
        </p:nvSpPr>
        <p:spPr>
          <a:xfrm>
            <a:off x="6642875" y="3087338"/>
            <a:ext cx="550800" cy="3348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300"/>
              <a:t>KPI</a:t>
            </a:r>
            <a:endParaRPr sz="1300"/>
          </a:p>
        </p:txBody>
      </p:sp>
      <p:sp>
        <p:nvSpPr>
          <p:cNvPr id="529" name="Google Shape;529;p50"/>
          <p:cNvSpPr/>
          <p:nvPr/>
        </p:nvSpPr>
        <p:spPr>
          <a:xfrm>
            <a:off x="3714750" y="1415688"/>
            <a:ext cx="3663600" cy="883200"/>
          </a:xfrm>
          <a:prstGeom prst="roundRect">
            <a:avLst>
              <a:gd fmla="val 16667" name="adj"/>
            </a:avLst>
          </a:prstGeom>
          <a:noFill/>
          <a:ln cap="flat" cmpd="sng" w="19050">
            <a:solidFill>
              <a:srgbClr val="FF0000"/>
            </a:solidFill>
            <a:prstDash val="dash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30" name="Google Shape;530;p50"/>
          <p:cNvCxnSpPr>
            <a:stCxn id="514" idx="1"/>
            <a:endCxn id="515" idx="0"/>
          </p:cNvCxnSpPr>
          <p:nvPr/>
        </p:nvCxnSpPr>
        <p:spPr>
          <a:xfrm flipH="1">
            <a:off x="5304925" y="2784613"/>
            <a:ext cx="806700" cy="302700"/>
          </a:xfrm>
          <a:prstGeom prst="straightConnector1">
            <a:avLst/>
          </a:prstGeom>
          <a:noFill/>
          <a:ln cap="flat" cmpd="sng" w="9525">
            <a:solidFill>
              <a:schemeClr val="dk2"/>
            </a:solidFill>
            <a:prstDash val="solid"/>
            <a:round/>
            <a:headEnd len="med" w="med" type="none"/>
            <a:tailEnd len="med" w="med" type="triangle"/>
          </a:ln>
        </p:spPr>
      </p:cxnSp>
      <p:cxnSp>
        <p:nvCxnSpPr>
          <p:cNvPr id="531" name="Google Shape;531;p50"/>
          <p:cNvCxnSpPr>
            <a:stCxn id="514" idx="1"/>
            <a:endCxn id="527" idx="0"/>
          </p:cNvCxnSpPr>
          <p:nvPr/>
        </p:nvCxnSpPr>
        <p:spPr>
          <a:xfrm>
            <a:off x="6111625" y="2784613"/>
            <a:ext cx="0" cy="302700"/>
          </a:xfrm>
          <a:prstGeom prst="straightConnector1">
            <a:avLst/>
          </a:prstGeom>
          <a:noFill/>
          <a:ln cap="flat" cmpd="sng" w="9525">
            <a:solidFill>
              <a:schemeClr val="dk2"/>
            </a:solidFill>
            <a:prstDash val="solid"/>
            <a:round/>
            <a:headEnd len="med" w="med" type="none"/>
            <a:tailEnd len="med" w="med" type="triangle"/>
          </a:ln>
        </p:spPr>
      </p:cxnSp>
      <p:cxnSp>
        <p:nvCxnSpPr>
          <p:cNvPr id="532" name="Google Shape;532;p50"/>
          <p:cNvCxnSpPr>
            <a:stCxn id="514" idx="1"/>
            <a:endCxn id="528" idx="0"/>
          </p:cNvCxnSpPr>
          <p:nvPr/>
        </p:nvCxnSpPr>
        <p:spPr>
          <a:xfrm>
            <a:off x="6111625" y="2784613"/>
            <a:ext cx="806700" cy="302700"/>
          </a:xfrm>
          <a:prstGeom prst="straightConnector1">
            <a:avLst/>
          </a:prstGeom>
          <a:noFill/>
          <a:ln cap="flat" cmpd="sng" w="9525">
            <a:solidFill>
              <a:schemeClr val="dk2"/>
            </a:solidFill>
            <a:prstDash val="solid"/>
            <a:round/>
            <a:headEnd len="med" w="med" type="none"/>
            <a:tailEnd len="med" w="med" type="triangle"/>
          </a:ln>
        </p:spPr>
      </p:cxnSp>
      <p:cxnSp>
        <p:nvCxnSpPr>
          <p:cNvPr id="533" name="Google Shape;533;p50"/>
          <p:cNvCxnSpPr>
            <a:endCxn id="516" idx="1"/>
          </p:cNvCxnSpPr>
          <p:nvPr/>
        </p:nvCxnSpPr>
        <p:spPr>
          <a:xfrm flipH="1">
            <a:off x="4862825" y="3422200"/>
            <a:ext cx="1246500" cy="740100"/>
          </a:xfrm>
          <a:prstGeom prst="curvedConnector3">
            <a:avLst>
              <a:gd fmla="val 119103" name="adj1"/>
            </a:avLst>
          </a:prstGeom>
          <a:noFill/>
          <a:ln cap="flat" cmpd="sng" w="9525">
            <a:solidFill>
              <a:schemeClr val="dk2"/>
            </a:solidFill>
            <a:prstDash val="solid"/>
            <a:round/>
            <a:headEnd len="med" w="med" type="none"/>
            <a:tailEnd len="med" w="med" type="triangle"/>
          </a:ln>
        </p:spPr>
      </p:cxnSp>
      <p:sp>
        <p:nvSpPr>
          <p:cNvPr id="534" name="Google Shape;534;p50"/>
          <p:cNvSpPr txBox="1"/>
          <p:nvPr/>
        </p:nvSpPr>
        <p:spPr>
          <a:xfrm>
            <a:off x="3622877" y="1324568"/>
            <a:ext cx="1569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a:solidFill>
                  <a:srgbClr val="FF0000"/>
                </a:solidFill>
                <a:latin typeface="Calibri"/>
                <a:ea typeface="Calibri"/>
                <a:cs typeface="Calibri"/>
                <a:sym typeface="Calibri"/>
              </a:rPr>
              <a:t>Organisationnel</a:t>
            </a:r>
            <a:endParaRPr b="1">
              <a:solidFill>
                <a:srgbClr val="FF0000"/>
              </a:solidFill>
              <a:latin typeface="Calibri"/>
              <a:ea typeface="Calibri"/>
              <a:cs typeface="Calibri"/>
              <a:sym typeface="Calibri"/>
            </a:endParaRPr>
          </a:p>
        </p:txBody>
      </p:sp>
      <p:sp>
        <p:nvSpPr>
          <p:cNvPr id="535" name="Google Shape;535;p50"/>
          <p:cNvSpPr txBox="1"/>
          <p:nvPr/>
        </p:nvSpPr>
        <p:spPr>
          <a:xfrm>
            <a:off x="3432129" y="2253252"/>
            <a:ext cx="1569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a:solidFill>
                  <a:srgbClr val="FF9900"/>
                </a:solidFill>
                <a:latin typeface="Calibri"/>
                <a:ea typeface="Calibri"/>
                <a:cs typeface="Calibri"/>
                <a:sym typeface="Calibri"/>
              </a:rPr>
              <a:t>Analytique</a:t>
            </a:r>
            <a:endParaRPr b="1">
              <a:solidFill>
                <a:srgbClr val="FF9900"/>
              </a:solidFill>
              <a:latin typeface="Calibri"/>
              <a:ea typeface="Calibri"/>
              <a:cs typeface="Calibri"/>
              <a:sym typeface="Calibri"/>
            </a:endParaRPr>
          </a:p>
        </p:txBody>
      </p:sp>
      <p:sp>
        <p:nvSpPr>
          <p:cNvPr id="536" name="Google Shape;536;p50"/>
          <p:cNvSpPr txBox="1"/>
          <p:nvPr/>
        </p:nvSpPr>
        <p:spPr>
          <a:xfrm>
            <a:off x="3660474" y="3537555"/>
            <a:ext cx="1296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a:solidFill>
                  <a:srgbClr val="4A86E8"/>
                </a:solidFill>
                <a:latin typeface="Calibri"/>
                <a:ea typeface="Calibri"/>
                <a:cs typeface="Calibri"/>
                <a:sym typeface="Calibri"/>
              </a:rPr>
              <a:t>Décisionnel</a:t>
            </a:r>
            <a:endParaRPr b="1">
              <a:solidFill>
                <a:srgbClr val="4A86E8"/>
              </a:solidFill>
              <a:latin typeface="Calibri"/>
              <a:ea typeface="Calibri"/>
              <a:cs typeface="Calibri"/>
              <a:sym typeface="Calibri"/>
            </a:endParaRPr>
          </a:p>
        </p:txBody>
      </p:sp>
      <p:sp>
        <p:nvSpPr>
          <p:cNvPr id="537" name="Google Shape;537;p50"/>
          <p:cNvSpPr/>
          <p:nvPr/>
        </p:nvSpPr>
        <p:spPr>
          <a:xfrm>
            <a:off x="7511150" y="1359500"/>
            <a:ext cx="204000" cy="3472500"/>
          </a:xfrm>
          <a:prstGeom prst="rightBrace">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50"/>
          <p:cNvSpPr txBox="1"/>
          <p:nvPr/>
        </p:nvSpPr>
        <p:spPr>
          <a:xfrm>
            <a:off x="7715250" y="2895650"/>
            <a:ext cx="10035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a:latin typeface="Calibri"/>
                <a:ea typeface="Calibri"/>
                <a:cs typeface="Calibri"/>
                <a:sym typeface="Calibri"/>
              </a:rPr>
              <a:t>Processus</a:t>
            </a:r>
            <a:endParaRPr b="1">
              <a:latin typeface="Calibri"/>
              <a:ea typeface="Calibri"/>
              <a:cs typeface="Calibri"/>
              <a:sym typeface="Calibri"/>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2" name="Shape 542"/>
        <p:cNvGrpSpPr/>
        <p:nvPr/>
      </p:nvGrpSpPr>
      <p:grpSpPr>
        <a:xfrm>
          <a:off x="0" y="0"/>
          <a:ext cx="0" cy="0"/>
          <a:chOff x="0" y="0"/>
          <a:chExt cx="0" cy="0"/>
        </a:xfrm>
      </p:grpSpPr>
      <p:sp>
        <p:nvSpPr>
          <p:cNvPr id="543" name="Google Shape;543;p51"/>
          <p:cNvSpPr txBox="1"/>
          <p:nvPr>
            <p:ph type="title"/>
          </p:nvPr>
        </p:nvSpPr>
        <p:spPr>
          <a:xfrm>
            <a:off x="209550" y="2360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Définition et rôle des SI Industriels</a:t>
            </a:r>
            <a:endParaRPr/>
          </a:p>
        </p:txBody>
      </p:sp>
      <p:sp>
        <p:nvSpPr>
          <p:cNvPr id="544" name="Google Shape;544;p51"/>
          <p:cNvSpPr/>
          <p:nvPr/>
        </p:nvSpPr>
        <p:spPr>
          <a:xfrm>
            <a:off x="3153450" y="867550"/>
            <a:ext cx="2837100" cy="469500"/>
          </a:xfrm>
          <a:prstGeom prst="roundRect">
            <a:avLst>
              <a:gd fmla="val 16667"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t>Suivi et contrôle des processus</a:t>
            </a:r>
            <a:endParaRPr/>
          </a:p>
        </p:txBody>
      </p:sp>
      <p:sp>
        <p:nvSpPr>
          <p:cNvPr id="545" name="Google Shape;545;p51"/>
          <p:cNvSpPr/>
          <p:nvPr/>
        </p:nvSpPr>
        <p:spPr>
          <a:xfrm>
            <a:off x="3612700" y="1632850"/>
            <a:ext cx="2092200" cy="357300"/>
          </a:xfrm>
          <a:prstGeom prst="roundRect">
            <a:avLst>
              <a:gd fmla="val 16667" name="adj"/>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fr"/>
              <a:t>Processus</a:t>
            </a:r>
            <a:endParaRPr b="1"/>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9" name="Shape 549"/>
        <p:cNvGrpSpPr/>
        <p:nvPr/>
      </p:nvGrpSpPr>
      <p:grpSpPr>
        <a:xfrm>
          <a:off x="0" y="0"/>
          <a:ext cx="0" cy="0"/>
          <a:chOff x="0" y="0"/>
          <a:chExt cx="0" cy="0"/>
        </a:xfrm>
      </p:grpSpPr>
      <p:sp>
        <p:nvSpPr>
          <p:cNvPr id="550" name="Google Shape;550;p52"/>
          <p:cNvSpPr txBox="1"/>
          <p:nvPr>
            <p:ph type="title"/>
          </p:nvPr>
        </p:nvSpPr>
        <p:spPr>
          <a:xfrm>
            <a:off x="209550" y="2360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Définition et rôle des SI Industriels</a:t>
            </a:r>
            <a:endParaRPr/>
          </a:p>
        </p:txBody>
      </p:sp>
      <p:sp>
        <p:nvSpPr>
          <p:cNvPr id="551" name="Google Shape;551;p52"/>
          <p:cNvSpPr/>
          <p:nvPr/>
        </p:nvSpPr>
        <p:spPr>
          <a:xfrm>
            <a:off x="3153450" y="867550"/>
            <a:ext cx="2837100" cy="469500"/>
          </a:xfrm>
          <a:prstGeom prst="roundRect">
            <a:avLst>
              <a:gd fmla="val 16667"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t>Suivi et contrôle des processus</a:t>
            </a:r>
            <a:endParaRPr/>
          </a:p>
        </p:txBody>
      </p:sp>
      <p:sp>
        <p:nvSpPr>
          <p:cNvPr id="552" name="Google Shape;552;p52"/>
          <p:cNvSpPr txBox="1"/>
          <p:nvPr/>
        </p:nvSpPr>
        <p:spPr>
          <a:xfrm>
            <a:off x="510300" y="4296475"/>
            <a:ext cx="8123400" cy="400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i="1" lang="fr">
                <a:latin typeface="Calibri"/>
                <a:ea typeface="Calibri"/>
                <a:cs typeface="Calibri"/>
                <a:sym typeface="Calibri"/>
              </a:rPr>
              <a:t>Source : Larousse</a:t>
            </a:r>
            <a:endParaRPr i="1">
              <a:latin typeface="Calibri"/>
              <a:ea typeface="Calibri"/>
              <a:cs typeface="Calibri"/>
              <a:sym typeface="Calibri"/>
            </a:endParaRPr>
          </a:p>
        </p:txBody>
      </p:sp>
      <p:sp>
        <p:nvSpPr>
          <p:cNvPr id="553" name="Google Shape;553;p52"/>
          <p:cNvSpPr/>
          <p:nvPr/>
        </p:nvSpPr>
        <p:spPr>
          <a:xfrm>
            <a:off x="3612700" y="1632850"/>
            <a:ext cx="2092200" cy="357300"/>
          </a:xfrm>
          <a:prstGeom prst="roundRect">
            <a:avLst>
              <a:gd fmla="val 16667" name="adj"/>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fr"/>
              <a:t>Processus</a:t>
            </a:r>
            <a:endParaRPr b="1"/>
          </a:p>
        </p:txBody>
      </p:sp>
      <p:sp>
        <p:nvSpPr>
          <p:cNvPr id="554" name="Google Shape;554;p52"/>
          <p:cNvSpPr/>
          <p:nvPr/>
        </p:nvSpPr>
        <p:spPr>
          <a:xfrm>
            <a:off x="530675" y="2377850"/>
            <a:ext cx="7990800" cy="469500"/>
          </a:xfrm>
          <a:prstGeom prst="roundRect">
            <a:avLst>
              <a:gd fmla="val 16667"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Calibri"/>
                <a:ea typeface="Calibri"/>
                <a:cs typeface="Calibri"/>
                <a:sym typeface="Calibri"/>
              </a:rPr>
              <a:t>Enchaînement ordonné de faits ou de phénomènes, répondant à un certain schéma et aboutissant à quelque chose.</a:t>
            </a:r>
            <a:endParaRPr/>
          </a:p>
        </p:txBody>
      </p:sp>
      <p:sp>
        <p:nvSpPr>
          <p:cNvPr id="555" name="Google Shape;555;p52"/>
          <p:cNvSpPr/>
          <p:nvPr/>
        </p:nvSpPr>
        <p:spPr>
          <a:xfrm>
            <a:off x="530675" y="2969100"/>
            <a:ext cx="7990800" cy="469500"/>
          </a:xfrm>
          <a:prstGeom prst="roundRect">
            <a:avLst>
              <a:gd fmla="val 16667"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Calibri"/>
                <a:ea typeface="Calibri"/>
                <a:cs typeface="Calibri"/>
                <a:sym typeface="Calibri"/>
              </a:rPr>
              <a:t>Suite continue d’opérations, d’actions constituant la manière de faire, de fabriquer quelque chose.</a:t>
            </a:r>
            <a:endParaRPr/>
          </a:p>
        </p:txBody>
      </p:sp>
      <p:sp>
        <p:nvSpPr>
          <p:cNvPr id="556" name="Google Shape;556;p52"/>
          <p:cNvSpPr/>
          <p:nvPr/>
        </p:nvSpPr>
        <p:spPr>
          <a:xfrm>
            <a:off x="530675" y="3560350"/>
            <a:ext cx="7990800" cy="469500"/>
          </a:xfrm>
          <a:prstGeom prst="roundRect">
            <a:avLst>
              <a:gd fmla="val 16667"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Calibri"/>
                <a:ea typeface="Calibri"/>
                <a:cs typeface="Calibri"/>
                <a:sym typeface="Calibri"/>
              </a:rPr>
              <a:t>Manière que quelqu’un, un groupe, a de se comporter en vue d’un résultat particulier répondant à un schéma précis.</a:t>
            </a:r>
            <a:endParaRPr>
              <a:latin typeface="Calibri"/>
              <a:ea typeface="Calibri"/>
              <a:cs typeface="Calibri"/>
              <a:sym typeface="Calibri"/>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0" name="Shape 560"/>
        <p:cNvGrpSpPr/>
        <p:nvPr/>
      </p:nvGrpSpPr>
      <p:grpSpPr>
        <a:xfrm>
          <a:off x="0" y="0"/>
          <a:ext cx="0" cy="0"/>
          <a:chOff x="0" y="0"/>
          <a:chExt cx="0" cy="0"/>
        </a:xfrm>
      </p:grpSpPr>
      <p:sp>
        <p:nvSpPr>
          <p:cNvPr id="561" name="Google Shape;561;p53"/>
          <p:cNvSpPr txBox="1"/>
          <p:nvPr>
            <p:ph type="title"/>
          </p:nvPr>
        </p:nvSpPr>
        <p:spPr>
          <a:xfrm>
            <a:off x="209550" y="2360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Définition et rôle des SI Industriels</a:t>
            </a:r>
            <a:endParaRPr/>
          </a:p>
        </p:txBody>
      </p:sp>
      <p:sp>
        <p:nvSpPr>
          <p:cNvPr id="562" name="Google Shape;562;p53"/>
          <p:cNvSpPr/>
          <p:nvPr/>
        </p:nvSpPr>
        <p:spPr>
          <a:xfrm>
            <a:off x="3153450" y="867550"/>
            <a:ext cx="2837100" cy="469500"/>
          </a:xfrm>
          <a:prstGeom prst="roundRect">
            <a:avLst>
              <a:gd fmla="val 16667"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t>Suivi et contrôle des processus</a:t>
            </a:r>
            <a:endParaRPr/>
          </a:p>
        </p:txBody>
      </p:sp>
      <p:sp>
        <p:nvSpPr>
          <p:cNvPr id="563" name="Google Shape;563;p53"/>
          <p:cNvSpPr/>
          <p:nvPr/>
        </p:nvSpPr>
        <p:spPr>
          <a:xfrm>
            <a:off x="3612700" y="1632850"/>
            <a:ext cx="2092200" cy="357300"/>
          </a:xfrm>
          <a:prstGeom prst="roundRect">
            <a:avLst>
              <a:gd fmla="val 16667" name="adj"/>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fr"/>
              <a:t>Processus</a:t>
            </a:r>
            <a:endParaRPr b="1"/>
          </a:p>
        </p:txBody>
      </p:sp>
      <p:sp>
        <p:nvSpPr>
          <p:cNvPr id="564" name="Google Shape;564;p53"/>
          <p:cNvSpPr txBox="1"/>
          <p:nvPr/>
        </p:nvSpPr>
        <p:spPr>
          <a:xfrm>
            <a:off x="3454600" y="2432400"/>
            <a:ext cx="2408400" cy="1262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a:latin typeface="Calibri"/>
                <a:ea typeface="Calibri"/>
                <a:cs typeface="Calibri"/>
                <a:sym typeface="Calibri"/>
              </a:rPr>
              <a:t>Etude de cas</a:t>
            </a:r>
            <a:endParaRPr>
              <a:latin typeface="Calibri"/>
              <a:ea typeface="Calibri"/>
              <a:cs typeface="Calibri"/>
              <a:sym typeface="Calibri"/>
            </a:endParaRPr>
          </a:p>
          <a:p>
            <a:pPr indent="0" lvl="0" marL="0" rtl="0" algn="ctr">
              <a:spcBef>
                <a:spcPts val="0"/>
              </a:spcBef>
              <a:spcAft>
                <a:spcPts val="0"/>
              </a:spcAft>
              <a:buNone/>
            </a:pPr>
            <a:r>
              <a:rPr lang="fr">
                <a:latin typeface="Calibri"/>
                <a:ea typeface="Calibri"/>
                <a:cs typeface="Calibri"/>
                <a:sym typeface="Calibri"/>
              </a:rPr>
              <a:t>“Conception d’un satellite”</a:t>
            </a:r>
            <a:endParaRPr>
              <a:latin typeface="Calibri"/>
              <a:ea typeface="Calibri"/>
              <a:cs typeface="Calibri"/>
              <a:sym typeface="Calibri"/>
            </a:endParaRPr>
          </a:p>
          <a:p>
            <a:pPr indent="0" lvl="0" marL="0" rtl="0" algn="ctr">
              <a:spcBef>
                <a:spcPts val="0"/>
              </a:spcBef>
              <a:spcAft>
                <a:spcPts val="0"/>
              </a:spcAft>
              <a:buNone/>
            </a:pPr>
            <a:r>
              <a:t/>
            </a:r>
            <a:endParaRPr>
              <a:latin typeface="Calibri"/>
              <a:ea typeface="Calibri"/>
              <a:cs typeface="Calibri"/>
              <a:sym typeface="Calibri"/>
            </a:endParaRPr>
          </a:p>
          <a:p>
            <a:pPr indent="0" lvl="0" marL="0" rtl="0" algn="ctr">
              <a:spcBef>
                <a:spcPts val="0"/>
              </a:spcBef>
              <a:spcAft>
                <a:spcPts val="0"/>
              </a:spcAft>
              <a:buNone/>
            </a:pPr>
            <a:r>
              <a:rPr lang="fr">
                <a:latin typeface="Calibri"/>
                <a:ea typeface="Calibri"/>
                <a:cs typeface="Calibri"/>
                <a:sym typeface="Calibri"/>
              </a:rPr>
              <a:t>Détaillez le processus de conception d’un satellite.</a:t>
            </a:r>
            <a:endParaRPr>
              <a:latin typeface="Calibri"/>
              <a:ea typeface="Calibri"/>
              <a:cs typeface="Calibri"/>
              <a:sym typeface="Calibri"/>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8" name="Shape 568"/>
        <p:cNvGrpSpPr/>
        <p:nvPr/>
      </p:nvGrpSpPr>
      <p:grpSpPr>
        <a:xfrm>
          <a:off x="0" y="0"/>
          <a:ext cx="0" cy="0"/>
          <a:chOff x="0" y="0"/>
          <a:chExt cx="0" cy="0"/>
        </a:xfrm>
      </p:grpSpPr>
      <p:sp>
        <p:nvSpPr>
          <p:cNvPr id="569" name="Google Shape;569;p54"/>
          <p:cNvSpPr txBox="1"/>
          <p:nvPr>
            <p:ph type="title"/>
          </p:nvPr>
        </p:nvSpPr>
        <p:spPr>
          <a:xfrm>
            <a:off x="209550" y="2360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Définition et rôle des SI Industriels</a:t>
            </a:r>
            <a:endParaRPr/>
          </a:p>
        </p:txBody>
      </p:sp>
      <p:sp>
        <p:nvSpPr>
          <p:cNvPr id="570" name="Google Shape;570;p54"/>
          <p:cNvSpPr/>
          <p:nvPr/>
        </p:nvSpPr>
        <p:spPr>
          <a:xfrm>
            <a:off x="3153450" y="867550"/>
            <a:ext cx="2837100" cy="469500"/>
          </a:xfrm>
          <a:prstGeom prst="roundRect">
            <a:avLst>
              <a:gd fmla="val 16667"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t>Suivi et contrôle des processus</a:t>
            </a:r>
            <a:endParaRPr/>
          </a:p>
        </p:txBody>
      </p:sp>
      <p:sp>
        <p:nvSpPr>
          <p:cNvPr id="571" name="Google Shape;571;p54"/>
          <p:cNvSpPr/>
          <p:nvPr/>
        </p:nvSpPr>
        <p:spPr>
          <a:xfrm>
            <a:off x="3612700" y="1632850"/>
            <a:ext cx="2092200" cy="357300"/>
          </a:xfrm>
          <a:prstGeom prst="roundRect">
            <a:avLst>
              <a:gd fmla="val 16667" name="adj"/>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fr"/>
              <a:t>Processus</a:t>
            </a:r>
            <a:endParaRPr b="1"/>
          </a:p>
        </p:txBody>
      </p:sp>
      <p:pic>
        <p:nvPicPr>
          <p:cNvPr id="572" name="Google Shape;572;p54"/>
          <p:cNvPicPr preferRelativeResize="0"/>
          <p:nvPr/>
        </p:nvPicPr>
        <p:blipFill>
          <a:blip r:embed="rId3">
            <a:alphaModFix/>
          </a:blip>
          <a:stretch>
            <a:fillRect/>
          </a:stretch>
        </p:blipFill>
        <p:spPr>
          <a:xfrm>
            <a:off x="479625" y="2057350"/>
            <a:ext cx="3542076" cy="2214625"/>
          </a:xfrm>
          <a:prstGeom prst="rect">
            <a:avLst/>
          </a:prstGeom>
          <a:noFill/>
          <a:ln>
            <a:noFill/>
          </a:ln>
        </p:spPr>
      </p:pic>
      <p:pic>
        <p:nvPicPr>
          <p:cNvPr id="573" name="Google Shape;573;p54"/>
          <p:cNvPicPr preferRelativeResize="0"/>
          <p:nvPr/>
        </p:nvPicPr>
        <p:blipFill>
          <a:blip r:embed="rId4">
            <a:alphaModFix/>
          </a:blip>
          <a:stretch>
            <a:fillRect/>
          </a:stretch>
        </p:blipFill>
        <p:spPr>
          <a:xfrm>
            <a:off x="5324250" y="2057350"/>
            <a:ext cx="3319979" cy="2214625"/>
          </a:xfrm>
          <a:prstGeom prst="rect">
            <a:avLst/>
          </a:prstGeom>
          <a:noFill/>
          <a:ln>
            <a:noFill/>
          </a:ln>
        </p:spPr>
      </p:pic>
      <p:sp>
        <p:nvSpPr>
          <p:cNvPr id="574" name="Google Shape;574;p54"/>
          <p:cNvSpPr txBox="1"/>
          <p:nvPr/>
        </p:nvSpPr>
        <p:spPr>
          <a:xfrm>
            <a:off x="791300" y="4339175"/>
            <a:ext cx="2918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a:latin typeface="Calibri"/>
                <a:ea typeface="Calibri"/>
                <a:cs typeface="Calibri"/>
                <a:sym typeface="Calibri"/>
              </a:rPr>
              <a:t>Vision </a:t>
            </a:r>
            <a:r>
              <a:rPr lang="fr">
                <a:latin typeface="Calibri"/>
                <a:ea typeface="Calibri"/>
                <a:cs typeface="Calibri"/>
                <a:sym typeface="Calibri"/>
              </a:rPr>
              <a:t>macroscopique</a:t>
            </a:r>
            <a:r>
              <a:rPr lang="fr">
                <a:latin typeface="Calibri"/>
                <a:ea typeface="Calibri"/>
                <a:cs typeface="Calibri"/>
                <a:sym typeface="Calibri"/>
              </a:rPr>
              <a:t> du projet ?</a:t>
            </a:r>
            <a:endParaRPr>
              <a:latin typeface="Calibri"/>
              <a:ea typeface="Calibri"/>
              <a:cs typeface="Calibri"/>
              <a:sym typeface="Calibri"/>
            </a:endParaRPr>
          </a:p>
        </p:txBody>
      </p:sp>
      <p:sp>
        <p:nvSpPr>
          <p:cNvPr id="575" name="Google Shape;575;p54"/>
          <p:cNvSpPr txBox="1"/>
          <p:nvPr/>
        </p:nvSpPr>
        <p:spPr>
          <a:xfrm>
            <a:off x="5455288" y="4339175"/>
            <a:ext cx="3057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a:latin typeface="Calibri"/>
                <a:ea typeface="Calibri"/>
                <a:cs typeface="Calibri"/>
                <a:sym typeface="Calibri"/>
              </a:rPr>
              <a:t>Vision </a:t>
            </a:r>
            <a:r>
              <a:rPr lang="fr">
                <a:latin typeface="Calibri"/>
                <a:ea typeface="Calibri"/>
                <a:cs typeface="Calibri"/>
                <a:sym typeface="Calibri"/>
              </a:rPr>
              <a:t>d'ensemble</a:t>
            </a:r>
            <a:r>
              <a:rPr lang="fr">
                <a:latin typeface="Calibri"/>
                <a:ea typeface="Calibri"/>
                <a:cs typeface="Calibri"/>
                <a:sym typeface="Calibri"/>
              </a:rPr>
              <a:t> d’un sous-système ?</a:t>
            </a:r>
            <a:endParaRPr>
              <a:latin typeface="Calibri"/>
              <a:ea typeface="Calibri"/>
              <a:cs typeface="Calibri"/>
              <a:sym typeface="Calibri"/>
            </a:endParaRPr>
          </a:p>
        </p:txBody>
      </p:sp>
      <p:sp>
        <p:nvSpPr>
          <p:cNvPr id="576" name="Google Shape;576;p54"/>
          <p:cNvSpPr/>
          <p:nvPr/>
        </p:nvSpPr>
        <p:spPr>
          <a:xfrm>
            <a:off x="3673900" y="2235075"/>
            <a:ext cx="1969800" cy="469500"/>
          </a:xfrm>
          <a:prstGeom prst="roundRect">
            <a:avLst>
              <a:gd fmla="val 16667" name="adj"/>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fr"/>
              <a:t>Granularité</a:t>
            </a:r>
            <a:r>
              <a:rPr lang="fr"/>
              <a:t> des processus</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0" name="Shape 580"/>
        <p:cNvGrpSpPr/>
        <p:nvPr/>
      </p:nvGrpSpPr>
      <p:grpSpPr>
        <a:xfrm>
          <a:off x="0" y="0"/>
          <a:ext cx="0" cy="0"/>
          <a:chOff x="0" y="0"/>
          <a:chExt cx="0" cy="0"/>
        </a:xfrm>
      </p:grpSpPr>
      <p:sp>
        <p:nvSpPr>
          <p:cNvPr id="581" name="Google Shape;581;p55"/>
          <p:cNvSpPr/>
          <p:nvPr/>
        </p:nvSpPr>
        <p:spPr>
          <a:xfrm>
            <a:off x="438825" y="1553925"/>
            <a:ext cx="8307000" cy="2473500"/>
          </a:xfrm>
          <a:prstGeom prst="homePlate">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fr"/>
              <a:t>Processus Industriel</a:t>
            </a:r>
            <a:endParaRPr/>
          </a:p>
        </p:txBody>
      </p:sp>
      <p:sp>
        <p:nvSpPr>
          <p:cNvPr id="582" name="Google Shape;582;p55"/>
          <p:cNvSpPr txBox="1"/>
          <p:nvPr>
            <p:ph type="title"/>
          </p:nvPr>
        </p:nvSpPr>
        <p:spPr>
          <a:xfrm>
            <a:off x="209550" y="2360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Définition et rôle des SI Industriels</a:t>
            </a:r>
            <a:endParaRPr/>
          </a:p>
        </p:txBody>
      </p:sp>
      <p:sp>
        <p:nvSpPr>
          <p:cNvPr id="583" name="Google Shape;583;p55"/>
          <p:cNvSpPr/>
          <p:nvPr/>
        </p:nvSpPr>
        <p:spPr>
          <a:xfrm>
            <a:off x="3153450" y="867550"/>
            <a:ext cx="2837100" cy="469500"/>
          </a:xfrm>
          <a:prstGeom prst="roundRect">
            <a:avLst>
              <a:gd fmla="val 16667"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t>Suivi et contrôle des processus</a:t>
            </a:r>
            <a:endParaRPr/>
          </a:p>
        </p:txBody>
      </p:sp>
      <p:sp>
        <p:nvSpPr>
          <p:cNvPr id="584" name="Google Shape;584;p55"/>
          <p:cNvSpPr/>
          <p:nvPr/>
        </p:nvSpPr>
        <p:spPr>
          <a:xfrm>
            <a:off x="520525" y="1962150"/>
            <a:ext cx="7505700" cy="1673700"/>
          </a:xfrm>
          <a:prstGeom prst="homePlate">
            <a:avLst>
              <a:gd fmla="val 50000" name="adj"/>
            </a:avLst>
          </a:prstGeom>
          <a:solidFill>
            <a:srgbClr val="C9DAF8"/>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fr" sz="1200"/>
              <a:t>Ligne de production</a:t>
            </a:r>
            <a:endParaRPr sz="1200"/>
          </a:p>
        </p:txBody>
      </p:sp>
      <p:sp>
        <p:nvSpPr>
          <p:cNvPr id="585" name="Google Shape;585;p55"/>
          <p:cNvSpPr/>
          <p:nvPr/>
        </p:nvSpPr>
        <p:spPr>
          <a:xfrm>
            <a:off x="673475" y="3191604"/>
            <a:ext cx="898200" cy="347100"/>
          </a:xfrm>
          <a:prstGeom prst="roundRect">
            <a:avLst>
              <a:gd fmla="val 16667" name="adj"/>
            </a:avLst>
          </a:prstGeom>
          <a:solidFill>
            <a:srgbClr val="D0E0E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200"/>
              <a:t>Machines</a:t>
            </a:r>
            <a:endParaRPr sz="1200"/>
          </a:p>
        </p:txBody>
      </p:sp>
      <p:sp>
        <p:nvSpPr>
          <p:cNvPr id="586" name="Google Shape;586;p55"/>
          <p:cNvSpPr/>
          <p:nvPr/>
        </p:nvSpPr>
        <p:spPr>
          <a:xfrm>
            <a:off x="2051276" y="3191600"/>
            <a:ext cx="1285200" cy="347100"/>
          </a:xfrm>
          <a:prstGeom prst="roundRect">
            <a:avLst>
              <a:gd fmla="val 16667" name="adj"/>
            </a:avLst>
          </a:prstGeom>
          <a:solidFill>
            <a:srgbClr val="D0E0E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200"/>
              <a:t>Machines</a:t>
            </a:r>
            <a:endParaRPr sz="1200"/>
          </a:p>
        </p:txBody>
      </p:sp>
      <p:sp>
        <p:nvSpPr>
          <p:cNvPr id="587" name="Google Shape;587;p55"/>
          <p:cNvSpPr/>
          <p:nvPr/>
        </p:nvSpPr>
        <p:spPr>
          <a:xfrm>
            <a:off x="4744050" y="3191600"/>
            <a:ext cx="1103700" cy="347100"/>
          </a:xfrm>
          <a:prstGeom prst="roundRect">
            <a:avLst>
              <a:gd fmla="val 16667" name="adj"/>
            </a:avLst>
          </a:prstGeom>
          <a:solidFill>
            <a:srgbClr val="D0E0E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200"/>
              <a:t>Machines</a:t>
            </a:r>
            <a:endParaRPr sz="1200"/>
          </a:p>
        </p:txBody>
      </p:sp>
      <p:sp>
        <p:nvSpPr>
          <p:cNvPr id="588" name="Google Shape;588;p55"/>
          <p:cNvSpPr/>
          <p:nvPr/>
        </p:nvSpPr>
        <p:spPr>
          <a:xfrm>
            <a:off x="1161375" y="2361973"/>
            <a:ext cx="960600" cy="347100"/>
          </a:xfrm>
          <a:prstGeom prst="roundRect">
            <a:avLst>
              <a:gd fmla="val 16667" name="adj"/>
            </a:avLst>
          </a:prstGeom>
          <a:solidFill>
            <a:srgbClr val="D0E0E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200"/>
              <a:t>Opérateur</a:t>
            </a:r>
            <a:endParaRPr sz="1200"/>
          </a:p>
        </p:txBody>
      </p:sp>
      <p:sp>
        <p:nvSpPr>
          <p:cNvPr id="589" name="Google Shape;589;p55"/>
          <p:cNvSpPr/>
          <p:nvPr/>
        </p:nvSpPr>
        <p:spPr>
          <a:xfrm>
            <a:off x="2671075" y="2361973"/>
            <a:ext cx="960600" cy="347100"/>
          </a:xfrm>
          <a:prstGeom prst="roundRect">
            <a:avLst>
              <a:gd fmla="val 16667" name="adj"/>
            </a:avLst>
          </a:prstGeom>
          <a:solidFill>
            <a:srgbClr val="D0E0E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200"/>
              <a:t>Opérateur</a:t>
            </a:r>
            <a:endParaRPr sz="1200"/>
          </a:p>
        </p:txBody>
      </p:sp>
      <p:sp>
        <p:nvSpPr>
          <p:cNvPr id="590" name="Google Shape;590;p55"/>
          <p:cNvSpPr/>
          <p:nvPr/>
        </p:nvSpPr>
        <p:spPr>
          <a:xfrm>
            <a:off x="3772575" y="2361973"/>
            <a:ext cx="960600" cy="347100"/>
          </a:xfrm>
          <a:prstGeom prst="roundRect">
            <a:avLst>
              <a:gd fmla="val 16667" name="adj"/>
            </a:avLst>
          </a:prstGeom>
          <a:solidFill>
            <a:srgbClr val="D0E0E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200"/>
              <a:t>Opérateur</a:t>
            </a:r>
            <a:endParaRPr sz="1200"/>
          </a:p>
        </p:txBody>
      </p:sp>
      <p:sp>
        <p:nvSpPr>
          <p:cNvPr id="591" name="Google Shape;591;p55"/>
          <p:cNvSpPr/>
          <p:nvPr/>
        </p:nvSpPr>
        <p:spPr>
          <a:xfrm>
            <a:off x="3519788" y="3191600"/>
            <a:ext cx="1052100" cy="347100"/>
          </a:xfrm>
          <a:prstGeom prst="roundRect">
            <a:avLst>
              <a:gd fmla="val 16667" name="adj"/>
            </a:avLst>
          </a:prstGeom>
          <a:solidFill>
            <a:srgbClr val="D0E0E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200"/>
              <a:t>Machines</a:t>
            </a:r>
            <a:endParaRPr sz="1200"/>
          </a:p>
        </p:txBody>
      </p:sp>
      <p:sp>
        <p:nvSpPr>
          <p:cNvPr id="592" name="Google Shape;592;p55"/>
          <p:cNvSpPr/>
          <p:nvPr/>
        </p:nvSpPr>
        <p:spPr>
          <a:xfrm>
            <a:off x="6212275" y="3191604"/>
            <a:ext cx="898200" cy="347100"/>
          </a:xfrm>
          <a:prstGeom prst="roundRect">
            <a:avLst>
              <a:gd fmla="val 16667" name="adj"/>
            </a:avLst>
          </a:prstGeom>
          <a:solidFill>
            <a:srgbClr val="D0E0E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200"/>
              <a:t>Machines</a:t>
            </a:r>
            <a:endParaRPr sz="1200"/>
          </a:p>
        </p:txBody>
      </p:sp>
      <p:sp>
        <p:nvSpPr>
          <p:cNvPr id="593" name="Google Shape;593;p55"/>
          <p:cNvSpPr/>
          <p:nvPr/>
        </p:nvSpPr>
        <p:spPr>
          <a:xfrm>
            <a:off x="5251675" y="2361973"/>
            <a:ext cx="960600" cy="347100"/>
          </a:xfrm>
          <a:prstGeom prst="roundRect">
            <a:avLst>
              <a:gd fmla="val 16667" name="adj"/>
            </a:avLst>
          </a:prstGeom>
          <a:solidFill>
            <a:srgbClr val="D0E0E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200"/>
              <a:t>Opérateur</a:t>
            </a:r>
            <a:endParaRPr sz="1200"/>
          </a:p>
        </p:txBody>
      </p:sp>
      <p:cxnSp>
        <p:nvCxnSpPr>
          <p:cNvPr id="594" name="Google Shape;594;p55"/>
          <p:cNvCxnSpPr>
            <a:endCxn id="584" idx="3"/>
          </p:cNvCxnSpPr>
          <p:nvPr/>
        </p:nvCxnSpPr>
        <p:spPr>
          <a:xfrm>
            <a:off x="520525" y="2799000"/>
            <a:ext cx="7505700" cy="0"/>
          </a:xfrm>
          <a:prstGeom prst="straightConnector1">
            <a:avLst/>
          </a:prstGeom>
          <a:noFill/>
          <a:ln cap="flat" cmpd="sng" w="19050">
            <a:solidFill>
              <a:srgbClr val="FF0000"/>
            </a:solidFill>
            <a:prstDash val="dashDot"/>
            <a:round/>
            <a:headEnd len="med" w="med" type="none"/>
            <a:tailEnd len="med" w="med" type="none"/>
          </a:ln>
        </p:spPr>
      </p:cxn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pic>
        <p:nvPicPr>
          <p:cNvPr id="277" name="Google Shape;277;p29"/>
          <p:cNvPicPr preferRelativeResize="0"/>
          <p:nvPr/>
        </p:nvPicPr>
        <p:blipFill>
          <a:blip r:embed="rId3">
            <a:alphaModFix/>
          </a:blip>
          <a:stretch>
            <a:fillRect/>
          </a:stretch>
        </p:blipFill>
        <p:spPr>
          <a:xfrm>
            <a:off x="5889420" y="2739725"/>
            <a:ext cx="962566" cy="1592725"/>
          </a:xfrm>
          <a:prstGeom prst="rect">
            <a:avLst/>
          </a:prstGeom>
          <a:noFill/>
          <a:ln>
            <a:noFill/>
          </a:ln>
        </p:spPr>
      </p:pic>
      <p:pic>
        <p:nvPicPr>
          <p:cNvPr id="278" name="Google Shape;278;p29"/>
          <p:cNvPicPr preferRelativeResize="0"/>
          <p:nvPr/>
        </p:nvPicPr>
        <p:blipFill>
          <a:blip r:embed="rId4">
            <a:alphaModFix/>
          </a:blip>
          <a:stretch>
            <a:fillRect/>
          </a:stretch>
        </p:blipFill>
        <p:spPr>
          <a:xfrm>
            <a:off x="1966694" y="510326"/>
            <a:ext cx="2440874" cy="1776399"/>
          </a:xfrm>
          <a:prstGeom prst="rect">
            <a:avLst/>
          </a:prstGeom>
          <a:noFill/>
          <a:ln>
            <a:noFill/>
          </a:ln>
        </p:spPr>
      </p:pic>
      <p:pic>
        <p:nvPicPr>
          <p:cNvPr id="279" name="Google Shape;279;p29"/>
          <p:cNvPicPr preferRelativeResize="0"/>
          <p:nvPr/>
        </p:nvPicPr>
        <p:blipFill>
          <a:blip r:embed="rId5">
            <a:alphaModFix/>
          </a:blip>
          <a:stretch>
            <a:fillRect/>
          </a:stretch>
        </p:blipFill>
        <p:spPr>
          <a:xfrm>
            <a:off x="4851575" y="741575"/>
            <a:ext cx="2793299" cy="1545151"/>
          </a:xfrm>
          <a:prstGeom prst="rect">
            <a:avLst/>
          </a:prstGeom>
          <a:noFill/>
          <a:ln>
            <a:noFill/>
          </a:ln>
        </p:spPr>
      </p:pic>
      <p:pic>
        <p:nvPicPr>
          <p:cNvPr id="280" name="Google Shape;280;p29"/>
          <p:cNvPicPr preferRelativeResize="0"/>
          <p:nvPr/>
        </p:nvPicPr>
        <p:blipFill>
          <a:blip r:embed="rId6">
            <a:alphaModFix/>
          </a:blip>
          <a:stretch>
            <a:fillRect/>
          </a:stretch>
        </p:blipFill>
        <p:spPr>
          <a:xfrm>
            <a:off x="1971054" y="2806450"/>
            <a:ext cx="2432159" cy="1459300"/>
          </a:xfrm>
          <a:prstGeom prst="rect">
            <a:avLst/>
          </a:prstGeom>
          <a:noFill/>
          <a:ln>
            <a:noFill/>
          </a:ln>
        </p:spPr>
      </p:pic>
      <p:sp>
        <p:nvSpPr>
          <p:cNvPr id="281" name="Google Shape;281;p29"/>
          <p:cNvSpPr txBox="1"/>
          <p:nvPr/>
        </p:nvSpPr>
        <p:spPr>
          <a:xfrm>
            <a:off x="1790488" y="2186850"/>
            <a:ext cx="27933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1300">
                <a:latin typeface="Calibri"/>
                <a:ea typeface="Calibri"/>
                <a:cs typeface="Calibri"/>
                <a:sym typeface="Calibri"/>
              </a:rPr>
              <a:t>SpaceBus Neo - Thales Alenia Space</a:t>
            </a:r>
            <a:endParaRPr sz="1300">
              <a:latin typeface="Calibri"/>
              <a:ea typeface="Calibri"/>
              <a:cs typeface="Calibri"/>
              <a:sym typeface="Calibri"/>
            </a:endParaRPr>
          </a:p>
        </p:txBody>
      </p:sp>
      <p:sp>
        <p:nvSpPr>
          <p:cNvPr id="282" name="Google Shape;282;p29"/>
          <p:cNvSpPr txBox="1"/>
          <p:nvPr/>
        </p:nvSpPr>
        <p:spPr>
          <a:xfrm>
            <a:off x="2181088" y="4184100"/>
            <a:ext cx="20121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1300">
                <a:latin typeface="Calibri"/>
                <a:ea typeface="Calibri"/>
                <a:cs typeface="Calibri"/>
                <a:sym typeface="Calibri"/>
              </a:rPr>
              <a:t>H175 - Airbus Helicopters</a:t>
            </a:r>
            <a:endParaRPr sz="1300">
              <a:latin typeface="Calibri"/>
              <a:ea typeface="Calibri"/>
              <a:cs typeface="Calibri"/>
              <a:sym typeface="Calibri"/>
            </a:endParaRPr>
          </a:p>
        </p:txBody>
      </p:sp>
      <p:sp>
        <p:nvSpPr>
          <p:cNvPr id="283" name="Google Shape;283;p29"/>
          <p:cNvSpPr txBox="1"/>
          <p:nvPr/>
        </p:nvSpPr>
        <p:spPr>
          <a:xfrm>
            <a:off x="5364638" y="4184100"/>
            <a:ext cx="20121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1300">
                <a:latin typeface="Calibri"/>
                <a:ea typeface="Calibri"/>
                <a:cs typeface="Calibri"/>
                <a:sym typeface="Calibri"/>
              </a:rPr>
              <a:t>Ariane 6 - ArianeGroup</a:t>
            </a:r>
            <a:endParaRPr sz="1300">
              <a:latin typeface="Calibri"/>
              <a:ea typeface="Calibri"/>
              <a:cs typeface="Calibri"/>
              <a:sym typeface="Calibri"/>
            </a:endParaRPr>
          </a:p>
        </p:txBody>
      </p:sp>
      <p:sp>
        <p:nvSpPr>
          <p:cNvPr id="284" name="Google Shape;284;p29"/>
          <p:cNvSpPr txBox="1"/>
          <p:nvPr/>
        </p:nvSpPr>
        <p:spPr>
          <a:xfrm>
            <a:off x="4790338" y="2186850"/>
            <a:ext cx="27933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1300">
                <a:latin typeface="Calibri"/>
                <a:ea typeface="Calibri"/>
                <a:cs typeface="Calibri"/>
                <a:sym typeface="Calibri"/>
              </a:rPr>
              <a:t>TGV Singapour - Alstom Siemens</a:t>
            </a:r>
            <a:endParaRPr sz="1300">
              <a:latin typeface="Calibri"/>
              <a:ea typeface="Calibri"/>
              <a:cs typeface="Calibri"/>
              <a:sym typeface="Calibri"/>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8" name="Shape 598"/>
        <p:cNvGrpSpPr/>
        <p:nvPr/>
      </p:nvGrpSpPr>
      <p:grpSpPr>
        <a:xfrm>
          <a:off x="0" y="0"/>
          <a:ext cx="0" cy="0"/>
          <a:chOff x="0" y="0"/>
          <a:chExt cx="0" cy="0"/>
        </a:xfrm>
      </p:grpSpPr>
      <p:sp>
        <p:nvSpPr>
          <p:cNvPr id="599" name="Google Shape;599;p56"/>
          <p:cNvSpPr/>
          <p:nvPr/>
        </p:nvSpPr>
        <p:spPr>
          <a:xfrm>
            <a:off x="306150" y="1383100"/>
            <a:ext cx="8501100" cy="3413400"/>
          </a:xfrm>
          <a:prstGeom prst="roundRect">
            <a:avLst>
              <a:gd fmla="val 16667" name="adj"/>
            </a:avLst>
          </a:prstGeom>
          <a:noFill/>
          <a:ln cap="flat" cmpd="sng" w="19050">
            <a:solidFill>
              <a:srgbClr val="0000FF"/>
            </a:solidFill>
            <a:prstDash val="dash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56"/>
          <p:cNvSpPr/>
          <p:nvPr/>
        </p:nvSpPr>
        <p:spPr>
          <a:xfrm>
            <a:off x="438825" y="1553925"/>
            <a:ext cx="8307000" cy="2473500"/>
          </a:xfrm>
          <a:prstGeom prst="homePlate">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fr"/>
              <a:t>Processus Industriel</a:t>
            </a:r>
            <a:endParaRPr/>
          </a:p>
        </p:txBody>
      </p:sp>
      <p:sp>
        <p:nvSpPr>
          <p:cNvPr id="601" name="Google Shape;601;p56"/>
          <p:cNvSpPr txBox="1"/>
          <p:nvPr>
            <p:ph type="title"/>
          </p:nvPr>
        </p:nvSpPr>
        <p:spPr>
          <a:xfrm>
            <a:off x="209550" y="2360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Définition et rôle des SI Industriels</a:t>
            </a:r>
            <a:endParaRPr/>
          </a:p>
        </p:txBody>
      </p:sp>
      <p:sp>
        <p:nvSpPr>
          <p:cNvPr id="602" name="Google Shape;602;p56"/>
          <p:cNvSpPr/>
          <p:nvPr/>
        </p:nvSpPr>
        <p:spPr>
          <a:xfrm>
            <a:off x="3153450" y="867550"/>
            <a:ext cx="2837100" cy="469500"/>
          </a:xfrm>
          <a:prstGeom prst="roundRect">
            <a:avLst>
              <a:gd fmla="val 16667"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t>Suivi et contrôle des processus</a:t>
            </a:r>
            <a:endParaRPr/>
          </a:p>
        </p:txBody>
      </p:sp>
      <p:sp>
        <p:nvSpPr>
          <p:cNvPr id="603" name="Google Shape;603;p56"/>
          <p:cNvSpPr/>
          <p:nvPr/>
        </p:nvSpPr>
        <p:spPr>
          <a:xfrm>
            <a:off x="520525" y="1962150"/>
            <a:ext cx="7505700" cy="1673700"/>
          </a:xfrm>
          <a:prstGeom prst="homePlate">
            <a:avLst>
              <a:gd fmla="val 50000" name="adj"/>
            </a:avLst>
          </a:prstGeom>
          <a:solidFill>
            <a:srgbClr val="C9DAF8"/>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fr" sz="1200"/>
              <a:t>Ligne de production</a:t>
            </a:r>
            <a:endParaRPr sz="1200"/>
          </a:p>
        </p:txBody>
      </p:sp>
      <p:sp>
        <p:nvSpPr>
          <p:cNvPr id="604" name="Google Shape;604;p56"/>
          <p:cNvSpPr/>
          <p:nvPr/>
        </p:nvSpPr>
        <p:spPr>
          <a:xfrm>
            <a:off x="673475" y="3191604"/>
            <a:ext cx="898200" cy="347100"/>
          </a:xfrm>
          <a:prstGeom prst="roundRect">
            <a:avLst>
              <a:gd fmla="val 16667" name="adj"/>
            </a:avLst>
          </a:prstGeom>
          <a:solidFill>
            <a:srgbClr val="D0E0E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200"/>
              <a:t>Machines</a:t>
            </a:r>
            <a:endParaRPr sz="1200"/>
          </a:p>
        </p:txBody>
      </p:sp>
      <p:sp>
        <p:nvSpPr>
          <p:cNvPr id="605" name="Google Shape;605;p56"/>
          <p:cNvSpPr/>
          <p:nvPr/>
        </p:nvSpPr>
        <p:spPr>
          <a:xfrm>
            <a:off x="2051276" y="3191600"/>
            <a:ext cx="1285200" cy="347100"/>
          </a:xfrm>
          <a:prstGeom prst="roundRect">
            <a:avLst>
              <a:gd fmla="val 16667" name="adj"/>
            </a:avLst>
          </a:prstGeom>
          <a:solidFill>
            <a:srgbClr val="D0E0E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200"/>
              <a:t>Machines</a:t>
            </a:r>
            <a:endParaRPr sz="1200"/>
          </a:p>
        </p:txBody>
      </p:sp>
      <p:sp>
        <p:nvSpPr>
          <p:cNvPr id="606" name="Google Shape;606;p56"/>
          <p:cNvSpPr/>
          <p:nvPr/>
        </p:nvSpPr>
        <p:spPr>
          <a:xfrm>
            <a:off x="4744050" y="3191600"/>
            <a:ext cx="1103700" cy="347100"/>
          </a:xfrm>
          <a:prstGeom prst="roundRect">
            <a:avLst>
              <a:gd fmla="val 16667" name="adj"/>
            </a:avLst>
          </a:prstGeom>
          <a:solidFill>
            <a:srgbClr val="D0E0E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200"/>
              <a:t>Machines</a:t>
            </a:r>
            <a:endParaRPr sz="1200"/>
          </a:p>
        </p:txBody>
      </p:sp>
      <p:sp>
        <p:nvSpPr>
          <p:cNvPr id="607" name="Google Shape;607;p56"/>
          <p:cNvSpPr/>
          <p:nvPr/>
        </p:nvSpPr>
        <p:spPr>
          <a:xfrm>
            <a:off x="1161375" y="2361973"/>
            <a:ext cx="960600" cy="347100"/>
          </a:xfrm>
          <a:prstGeom prst="roundRect">
            <a:avLst>
              <a:gd fmla="val 16667" name="adj"/>
            </a:avLst>
          </a:prstGeom>
          <a:solidFill>
            <a:srgbClr val="D0E0E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200"/>
              <a:t>Opérateur</a:t>
            </a:r>
            <a:endParaRPr sz="1200"/>
          </a:p>
        </p:txBody>
      </p:sp>
      <p:sp>
        <p:nvSpPr>
          <p:cNvPr id="608" name="Google Shape;608;p56"/>
          <p:cNvSpPr/>
          <p:nvPr/>
        </p:nvSpPr>
        <p:spPr>
          <a:xfrm>
            <a:off x="2671075" y="2361973"/>
            <a:ext cx="960600" cy="347100"/>
          </a:xfrm>
          <a:prstGeom prst="roundRect">
            <a:avLst>
              <a:gd fmla="val 16667" name="adj"/>
            </a:avLst>
          </a:prstGeom>
          <a:solidFill>
            <a:srgbClr val="D0E0E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200"/>
              <a:t>Opérateur</a:t>
            </a:r>
            <a:endParaRPr sz="1200"/>
          </a:p>
        </p:txBody>
      </p:sp>
      <p:sp>
        <p:nvSpPr>
          <p:cNvPr id="609" name="Google Shape;609;p56"/>
          <p:cNvSpPr/>
          <p:nvPr/>
        </p:nvSpPr>
        <p:spPr>
          <a:xfrm>
            <a:off x="3772575" y="2361973"/>
            <a:ext cx="960600" cy="347100"/>
          </a:xfrm>
          <a:prstGeom prst="roundRect">
            <a:avLst>
              <a:gd fmla="val 16667" name="adj"/>
            </a:avLst>
          </a:prstGeom>
          <a:solidFill>
            <a:srgbClr val="D0E0E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200"/>
              <a:t>Opérateur</a:t>
            </a:r>
            <a:endParaRPr sz="1200"/>
          </a:p>
        </p:txBody>
      </p:sp>
      <p:sp>
        <p:nvSpPr>
          <p:cNvPr id="610" name="Google Shape;610;p56"/>
          <p:cNvSpPr/>
          <p:nvPr/>
        </p:nvSpPr>
        <p:spPr>
          <a:xfrm>
            <a:off x="3519788" y="3191600"/>
            <a:ext cx="1052100" cy="347100"/>
          </a:xfrm>
          <a:prstGeom prst="roundRect">
            <a:avLst>
              <a:gd fmla="val 16667" name="adj"/>
            </a:avLst>
          </a:prstGeom>
          <a:solidFill>
            <a:srgbClr val="D0E0E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200"/>
              <a:t>Machines</a:t>
            </a:r>
            <a:endParaRPr sz="1200"/>
          </a:p>
        </p:txBody>
      </p:sp>
      <p:sp>
        <p:nvSpPr>
          <p:cNvPr id="611" name="Google Shape;611;p56"/>
          <p:cNvSpPr/>
          <p:nvPr/>
        </p:nvSpPr>
        <p:spPr>
          <a:xfrm>
            <a:off x="6212275" y="3191604"/>
            <a:ext cx="898200" cy="347100"/>
          </a:xfrm>
          <a:prstGeom prst="roundRect">
            <a:avLst>
              <a:gd fmla="val 16667" name="adj"/>
            </a:avLst>
          </a:prstGeom>
          <a:solidFill>
            <a:srgbClr val="D0E0E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200"/>
              <a:t>Machines</a:t>
            </a:r>
            <a:endParaRPr sz="1200"/>
          </a:p>
        </p:txBody>
      </p:sp>
      <p:sp>
        <p:nvSpPr>
          <p:cNvPr id="612" name="Google Shape;612;p56"/>
          <p:cNvSpPr/>
          <p:nvPr/>
        </p:nvSpPr>
        <p:spPr>
          <a:xfrm>
            <a:off x="5251675" y="2361973"/>
            <a:ext cx="960600" cy="347100"/>
          </a:xfrm>
          <a:prstGeom prst="roundRect">
            <a:avLst>
              <a:gd fmla="val 16667" name="adj"/>
            </a:avLst>
          </a:prstGeom>
          <a:solidFill>
            <a:srgbClr val="D0E0E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200"/>
              <a:t>Opérateur</a:t>
            </a:r>
            <a:endParaRPr sz="1200"/>
          </a:p>
        </p:txBody>
      </p:sp>
      <p:cxnSp>
        <p:nvCxnSpPr>
          <p:cNvPr id="613" name="Google Shape;613;p56"/>
          <p:cNvCxnSpPr>
            <a:endCxn id="603" idx="3"/>
          </p:cNvCxnSpPr>
          <p:nvPr/>
        </p:nvCxnSpPr>
        <p:spPr>
          <a:xfrm>
            <a:off x="520525" y="2799000"/>
            <a:ext cx="7505700" cy="0"/>
          </a:xfrm>
          <a:prstGeom prst="straightConnector1">
            <a:avLst/>
          </a:prstGeom>
          <a:noFill/>
          <a:ln cap="flat" cmpd="sng" w="19050">
            <a:solidFill>
              <a:srgbClr val="FF0000"/>
            </a:solidFill>
            <a:prstDash val="dashDot"/>
            <a:round/>
            <a:headEnd len="med" w="med" type="none"/>
            <a:tailEnd len="med" w="med" type="none"/>
          </a:ln>
        </p:spPr>
      </p:cxnSp>
      <p:sp>
        <p:nvSpPr>
          <p:cNvPr id="614" name="Google Shape;614;p56"/>
          <p:cNvSpPr txBox="1"/>
          <p:nvPr/>
        </p:nvSpPr>
        <p:spPr>
          <a:xfrm>
            <a:off x="7388700" y="952000"/>
            <a:ext cx="1092000" cy="4311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b="1" lang="fr" sz="1600">
                <a:solidFill>
                  <a:schemeClr val="accent6"/>
                </a:solidFill>
                <a:latin typeface="Calibri"/>
                <a:ea typeface="Calibri"/>
                <a:cs typeface="Calibri"/>
                <a:sym typeface="Calibri"/>
              </a:rPr>
              <a:t>SII</a:t>
            </a:r>
            <a:endParaRPr b="1" sz="1600">
              <a:solidFill>
                <a:schemeClr val="accent6"/>
              </a:solidFill>
              <a:latin typeface="Calibri"/>
              <a:ea typeface="Calibri"/>
              <a:cs typeface="Calibri"/>
              <a:sym typeface="Calibri"/>
            </a:endParaRPr>
          </a:p>
        </p:txBody>
      </p:sp>
      <p:sp>
        <p:nvSpPr>
          <p:cNvPr id="615" name="Google Shape;615;p56"/>
          <p:cNvSpPr/>
          <p:nvPr/>
        </p:nvSpPr>
        <p:spPr>
          <a:xfrm>
            <a:off x="673475" y="4286250"/>
            <a:ext cx="7602900" cy="275700"/>
          </a:xfrm>
          <a:prstGeom prst="homePlate">
            <a:avLst>
              <a:gd fmla="val 50000"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t>KPI Temps réel</a:t>
            </a:r>
            <a:endParaRPr/>
          </a:p>
        </p:txBody>
      </p:sp>
      <p:cxnSp>
        <p:nvCxnSpPr>
          <p:cNvPr id="616" name="Google Shape;616;p56"/>
          <p:cNvCxnSpPr>
            <a:stCxn id="604" idx="2"/>
          </p:cNvCxnSpPr>
          <p:nvPr/>
        </p:nvCxnSpPr>
        <p:spPr>
          <a:xfrm>
            <a:off x="1122575" y="3538704"/>
            <a:ext cx="1571700" cy="747600"/>
          </a:xfrm>
          <a:prstGeom prst="straightConnector1">
            <a:avLst/>
          </a:prstGeom>
          <a:noFill/>
          <a:ln cap="flat" cmpd="sng" w="28575">
            <a:solidFill>
              <a:srgbClr val="9900FF"/>
            </a:solidFill>
            <a:prstDash val="dashDot"/>
            <a:round/>
            <a:headEnd len="med" w="med" type="none"/>
            <a:tailEnd len="med" w="med" type="none"/>
          </a:ln>
        </p:spPr>
      </p:cxnSp>
      <p:cxnSp>
        <p:nvCxnSpPr>
          <p:cNvPr id="617" name="Google Shape;617;p56"/>
          <p:cNvCxnSpPr>
            <a:stCxn id="605" idx="2"/>
          </p:cNvCxnSpPr>
          <p:nvPr/>
        </p:nvCxnSpPr>
        <p:spPr>
          <a:xfrm>
            <a:off x="2693876" y="3538700"/>
            <a:ext cx="1255500" cy="757800"/>
          </a:xfrm>
          <a:prstGeom prst="straightConnector1">
            <a:avLst/>
          </a:prstGeom>
          <a:noFill/>
          <a:ln cap="flat" cmpd="sng" w="28575">
            <a:solidFill>
              <a:srgbClr val="9900FF"/>
            </a:solidFill>
            <a:prstDash val="dashDot"/>
            <a:round/>
            <a:headEnd len="med" w="med" type="none"/>
            <a:tailEnd len="med" w="med" type="none"/>
          </a:ln>
        </p:spPr>
      </p:cxnSp>
      <p:cxnSp>
        <p:nvCxnSpPr>
          <p:cNvPr id="618" name="Google Shape;618;p56"/>
          <p:cNvCxnSpPr>
            <a:stCxn id="610" idx="2"/>
          </p:cNvCxnSpPr>
          <p:nvPr/>
        </p:nvCxnSpPr>
        <p:spPr>
          <a:xfrm>
            <a:off x="4045838" y="3538700"/>
            <a:ext cx="1016100" cy="757800"/>
          </a:xfrm>
          <a:prstGeom prst="straightConnector1">
            <a:avLst/>
          </a:prstGeom>
          <a:noFill/>
          <a:ln cap="flat" cmpd="sng" w="28575">
            <a:solidFill>
              <a:srgbClr val="9900FF"/>
            </a:solidFill>
            <a:prstDash val="dashDot"/>
            <a:round/>
            <a:headEnd len="med" w="med" type="none"/>
            <a:tailEnd len="med" w="med" type="none"/>
          </a:ln>
        </p:spPr>
      </p:cxn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2" name="Shape 622"/>
        <p:cNvGrpSpPr/>
        <p:nvPr/>
      </p:nvGrpSpPr>
      <p:grpSpPr>
        <a:xfrm>
          <a:off x="0" y="0"/>
          <a:ext cx="0" cy="0"/>
          <a:chOff x="0" y="0"/>
          <a:chExt cx="0" cy="0"/>
        </a:xfrm>
      </p:grpSpPr>
      <p:sp>
        <p:nvSpPr>
          <p:cNvPr id="623" name="Google Shape;623;p57"/>
          <p:cNvSpPr txBox="1"/>
          <p:nvPr>
            <p:ph type="title"/>
          </p:nvPr>
        </p:nvSpPr>
        <p:spPr>
          <a:xfrm>
            <a:off x="209550" y="2360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Définition et rôle des SI Industriels</a:t>
            </a:r>
            <a:endParaRPr/>
          </a:p>
        </p:txBody>
      </p:sp>
      <p:sp>
        <p:nvSpPr>
          <p:cNvPr id="624" name="Google Shape;624;p57"/>
          <p:cNvSpPr/>
          <p:nvPr/>
        </p:nvSpPr>
        <p:spPr>
          <a:xfrm>
            <a:off x="3153450" y="883850"/>
            <a:ext cx="2837100" cy="469500"/>
          </a:xfrm>
          <a:prstGeom prst="roundRect">
            <a:avLst>
              <a:gd fmla="val 16667"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t>Coordination et communication</a:t>
            </a:r>
            <a:endParaRPr/>
          </a:p>
        </p:txBody>
      </p:sp>
      <p:sp>
        <p:nvSpPr>
          <p:cNvPr id="625" name="Google Shape;625;p57"/>
          <p:cNvSpPr/>
          <p:nvPr/>
        </p:nvSpPr>
        <p:spPr>
          <a:xfrm>
            <a:off x="2990100" y="1888050"/>
            <a:ext cx="3163800" cy="1367400"/>
          </a:xfrm>
          <a:prstGeom prst="roundRect">
            <a:avLst>
              <a:gd fmla="val 16667" name="adj"/>
            </a:avLst>
          </a:prstGeom>
          <a:noFill/>
          <a:ln cap="flat" cmpd="sng" w="19050">
            <a:solidFill>
              <a:srgbClr val="0000FF"/>
            </a:solidFill>
            <a:prstDash val="dash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57"/>
          <p:cNvSpPr txBox="1"/>
          <p:nvPr/>
        </p:nvSpPr>
        <p:spPr>
          <a:xfrm>
            <a:off x="5919100" y="1543900"/>
            <a:ext cx="479700" cy="4311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b="1" lang="fr" sz="1600">
                <a:solidFill>
                  <a:schemeClr val="accent6"/>
                </a:solidFill>
                <a:latin typeface="Calibri"/>
                <a:ea typeface="Calibri"/>
                <a:cs typeface="Calibri"/>
                <a:sym typeface="Calibri"/>
              </a:rPr>
              <a:t>SII</a:t>
            </a:r>
            <a:endParaRPr b="1" sz="1600">
              <a:solidFill>
                <a:schemeClr val="accent6"/>
              </a:solidFill>
              <a:latin typeface="Calibri"/>
              <a:ea typeface="Calibri"/>
              <a:cs typeface="Calibri"/>
              <a:sym typeface="Calibri"/>
            </a:endParaRPr>
          </a:p>
        </p:txBody>
      </p:sp>
      <p:sp>
        <p:nvSpPr>
          <p:cNvPr id="627" name="Google Shape;627;p57"/>
          <p:cNvSpPr/>
          <p:nvPr/>
        </p:nvSpPr>
        <p:spPr>
          <a:xfrm>
            <a:off x="918475" y="2356200"/>
            <a:ext cx="1479900" cy="431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t>Production</a:t>
            </a:r>
            <a:endParaRPr/>
          </a:p>
        </p:txBody>
      </p:sp>
      <p:sp>
        <p:nvSpPr>
          <p:cNvPr id="628" name="Google Shape;628;p57"/>
          <p:cNvSpPr/>
          <p:nvPr/>
        </p:nvSpPr>
        <p:spPr>
          <a:xfrm>
            <a:off x="6745625" y="2356200"/>
            <a:ext cx="1479900" cy="431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t>Business</a:t>
            </a:r>
            <a:endParaRPr/>
          </a:p>
        </p:txBody>
      </p:sp>
      <p:sp>
        <p:nvSpPr>
          <p:cNvPr id="629" name="Google Shape;629;p57"/>
          <p:cNvSpPr/>
          <p:nvPr/>
        </p:nvSpPr>
        <p:spPr>
          <a:xfrm>
            <a:off x="918475" y="3691750"/>
            <a:ext cx="1479900" cy="431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t>Logistique</a:t>
            </a:r>
            <a:endParaRPr/>
          </a:p>
        </p:txBody>
      </p:sp>
      <p:sp>
        <p:nvSpPr>
          <p:cNvPr id="630" name="Google Shape;630;p57"/>
          <p:cNvSpPr/>
          <p:nvPr/>
        </p:nvSpPr>
        <p:spPr>
          <a:xfrm>
            <a:off x="3832050" y="3691750"/>
            <a:ext cx="1479900" cy="431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t>Vente</a:t>
            </a:r>
            <a:endParaRPr/>
          </a:p>
        </p:txBody>
      </p:sp>
      <p:cxnSp>
        <p:nvCxnSpPr>
          <p:cNvPr id="631" name="Google Shape;631;p57"/>
          <p:cNvCxnSpPr>
            <a:stCxn id="627" idx="3"/>
            <a:endCxn id="625" idx="1"/>
          </p:cNvCxnSpPr>
          <p:nvPr/>
        </p:nvCxnSpPr>
        <p:spPr>
          <a:xfrm>
            <a:off x="2398375" y="2571750"/>
            <a:ext cx="591600" cy="0"/>
          </a:xfrm>
          <a:prstGeom prst="straightConnector1">
            <a:avLst/>
          </a:prstGeom>
          <a:noFill/>
          <a:ln cap="flat" cmpd="sng" w="9525">
            <a:solidFill>
              <a:schemeClr val="dk2"/>
            </a:solidFill>
            <a:prstDash val="solid"/>
            <a:round/>
            <a:headEnd len="med" w="med" type="triangle"/>
            <a:tailEnd len="med" w="med" type="triangle"/>
          </a:ln>
        </p:spPr>
      </p:cxnSp>
      <p:cxnSp>
        <p:nvCxnSpPr>
          <p:cNvPr id="632" name="Google Shape;632;p57"/>
          <p:cNvCxnSpPr>
            <a:stCxn id="630" idx="0"/>
            <a:endCxn id="625" idx="2"/>
          </p:cNvCxnSpPr>
          <p:nvPr/>
        </p:nvCxnSpPr>
        <p:spPr>
          <a:xfrm rot="10800000">
            <a:off x="4572000" y="3255550"/>
            <a:ext cx="0" cy="436200"/>
          </a:xfrm>
          <a:prstGeom prst="straightConnector1">
            <a:avLst/>
          </a:prstGeom>
          <a:noFill/>
          <a:ln cap="flat" cmpd="sng" w="9525">
            <a:solidFill>
              <a:schemeClr val="dk2"/>
            </a:solidFill>
            <a:prstDash val="solid"/>
            <a:round/>
            <a:headEnd len="med" w="med" type="triangle"/>
            <a:tailEnd len="med" w="med" type="triangle"/>
          </a:ln>
        </p:spPr>
      </p:cxnSp>
      <p:cxnSp>
        <p:nvCxnSpPr>
          <p:cNvPr id="633" name="Google Shape;633;p57"/>
          <p:cNvCxnSpPr>
            <a:stCxn id="628" idx="1"/>
            <a:endCxn id="625" idx="3"/>
          </p:cNvCxnSpPr>
          <p:nvPr/>
        </p:nvCxnSpPr>
        <p:spPr>
          <a:xfrm rot="10800000">
            <a:off x="6154025" y="2571750"/>
            <a:ext cx="591600" cy="0"/>
          </a:xfrm>
          <a:prstGeom prst="straightConnector1">
            <a:avLst/>
          </a:prstGeom>
          <a:noFill/>
          <a:ln cap="flat" cmpd="sng" w="9525">
            <a:solidFill>
              <a:schemeClr val="dk2"/>
            </a:solidFill>
            <a:prstDash val="solid"/>
            <a:round/>
            <a:headEnd len="med" w="med" type="triangle"/>
            <a:tailEnd len="med" w="med" type="triangle"/>
          </a:ln>
        </p:spPr>
      </p:cxnSp>
      <p:cxnSp>
        <p:nvCxnSpPr>
          <p:cNvPr id="634" name="Google Shape;634;p57"/>
          <p:cNvCxnSpPr>
            <a:stCxn id="629" idx="3"/>
          </p:cNvCxnSpPr>
          <p:nvPr/>
        </p:nvCxnSpPr>
        <p:spPr>
          <a:xfrm flipH="1" rot="10800000">
            <a:off x="2398375" y="3245200"/>
            <a:ext cx="704100" cy="662100"/>
          </a:xfrm>
          <a:prstGeom prst="straightConnector1">
            <a:avLst/>
          </a:prstGeom>
          <a:noFill/>
          <a:ln cap="flat" cmpd="sng" w="9525">
            <a:solidFill>
              <a:schemeClr val="dk2"/>
            </a:solidFill>
            <a:prstDash val="solid"/>
            <a:round/>
            <a:headEnd len="med" w="med" type="triangle"/>
            <a:tailEnd len="med" w="med" type="triangle"/>
          </a:ln>
        </p:spPr>
      </p:cxnSp>
      <p:sp>
        <p:nvSpPr>
          <p:cNvPr id="635" name="Google Shape;635;p57"/>
          <p:cNvSpPr/>
          <p:nvPr/>
        </p:nvSpPr>
        <p:spPr>
          <a:xfrm>
            <a:off x="3398375" y="2337025"/>
            <a:ext cx="2382900" cy="436200"/>
          </a:xfrm>
          <a:prstGeom prst="roundRect">
            <a:avLst>
              <a:gd fmla="val 16667" name="adj"/>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t>Données communes</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9" name="Shape 639"/>
        <p:cNvGrpSpPr/>
        <p:nvPr/>
      </p:nvGrpSpPr>
      <p:grpSpPr>
        <a:xfrm>
          <a:off x="0" y="0"/>
          <a:ext cx="0" cy="0"/>
          <a:chOff x="0" y="0"/>
          <a:chExt cx="0" cy="0"/>
        </a:xfrm>
      </p:grpSpPr>
      <p:sp>
        <p:nvSpPr>
          <p:cNvPr id="640" name="Google Shape;640;p58"/>
          <p:cNvSpPr txBox="1"/>
          <p:nvPr>
            <p:ph type="title"/>
          </p:nvPr>
        </p:nvSpPr>
        <p:spPr>
          <a:xfrm>
            <a:off x="209550" y="2360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Définition et rôle des SI Industriels</a:t>
            </a:r>
            <a:endParaRPr/>
          </a:p>
        </p:txBody>
      </p:sp>
      <p:sp>
        <p:nvSpPr>
          <p:cNvPr id="641" name="Google Shape;641;p58"/>
          <p:cNvSpPr/>
          <p:nvPr/>
        </p:nvSpPr>
        <p:spPr>
          <a:xfrm>
            <a:off x="3153450" y="887925"/>
            <a:ext cx="2837100" cy="469500"/>
          </a:xfrm>
          <a:prstGeom prst="roundRect">
            <a:avLst>
              <a:gd fmla="val 16667" name="adj"/>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t>Prise de décision</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5" name="Shape 645"/>
        <p:cNvGrpSpPr/>
        <p:nvPr/>
      </p:nvGrpSpPr>
      <p:grpSpPr>
        <a:xfrm>
          <a:off x="0" y="0"/>
          <a:ext cx="0" cy="0"/>
          <a:chOff x="0" y="0"/>
          <a:chExt cx="0" cy="0"/>
        </a:xfrm>
      </p:grpSpPr>
      <p:sp>
        <p:nvSpPr>
          <p:cNvPr id="646" name="Google Shape;646;p59"/>
          <p:cNvSpPr txBox="1"/>
          <p:nvPr>
            <p:ph type="title"/>
          </p:nvPr>
        </p:nvSpPr>
        <p:spPr>
          <a:xfrm>
            <a:off x="209550" y="2360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Définition et rôle des SI Industriels</a:t>
            </a:r>
            <a:endParaRPr/>
          </a:p>
        </p:txBody>
      </p:sp>
      <p:sp>
        <p:nvSpPr>
          <p:cNvPr id="647" name="Google Shape;647;p59"/>
          <p:cNvSpPr/>
          <p:nvPr/>
        </p:nvSpPr>
        <p:spPr>
          <a:xfrm>
            <a:off x="3153450" y="887925"/>
            <a:ext cx="2837100" cy="469500"/>
          </a:xfrm>
          <a:prstGeom prst="roundRect">
            <a:avLst>
              <a:gd fmla="val 16667" name="adj"/>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t>Prise de décision</a:t>
            </a:r>
            <a:endParaRPr/>
          </a:p>
        </p:txBody>
      </p:sp>
      <p:sp>
        <p:nvSpPr>
          <p:cNvPr id="648" name="Google Shape;648;p59"/>
          <p:cNvSpPr/>
          <p:nvPr/>
        </p:nvSpPr>
        <p:spPr>
          <a:xfrm>
            <a:off x="770550" y="1541000"/>
            <a:ext cx="7602900" cy="398100"/>
          </a:xfrm>
          <a:prstGeom prst="homePlate">
            <a:avLst>
              <a:gd fmla="val 50000"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t>KPI Temps réel</a:t>
            </a:r>
            <a:endParaRPr/>
          </a:p>
        </p:txBody>
      </p:sp>
      <p:sp>
        <p:nvSpPr>
          <p:cNvPr id="649" name="Google Shape;649;p59"/>
          <p:cNvSpPr/>
          <p:nvPr/>
        </p:nvSpPr>
        <p:spPr>
          <a:xfrm>
            <a:off x="1836975" y="2224200"/>
            <a:ext cx="734700" cy="469500"/>
          </a:xfrm>
          <a:prstGeom prst="roundRect">
            <a:avLst>
              <a:gd fmla="val 16667" name="adj"/>
            </a:avLst>
          </a:prstGeom>
          <a:solidFill>
            <a:srgbClr val="D0E0E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fr"/>
              <a:t>KPI</a:t>
            </a:r>
            <a:endParaRPr b="1"/>
          </a:p>
        </p:txBody>
      </p:sp>
      <p:sp>
        <p:nvSpPr>
          <p:cNvPr id="650" name="Google Shape;650;p59"/>
          <p:cNvSpPr/>
          <p:nvPr/>
        </p:nvSpPr>
        <p:spPr>
          <a:xfrm>
            <a:off x="2622100" y="2880725"/>
            <a:ext cx="734700" cy="469500"/>
          </a:xfrm>
          <a:prstGeom prst="roundRect">
            <a:avLst>
              <a:gd fmla="val 16667" name="adj"/>
            </a:avLst>
          </a:prstGeom>
          <a:solidFill>
            <a:srgbClr val="D0E0E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fr"/>
              <a:t>KPI</a:t>
            </a:r>
            <a:endParaRPr b="1"/>
          </a:p>
        </p:txBody>
      </p:sp>
      <p:sp>
        <p:nvSpPr>
          <p:cNvPr id="651" name="Google Shape;651;p59"/>
          <p:cNvSpPr/>
          <p:nvPr/>
        </p:nvSpPr>
        <p:spPr>
          <a:xfrm>
            <a:off x="3550100" y="2122675"/>
            <a:ext cx="734700" cy="469500"/>
          </a:xfrm>
          <a:prstGeom prst="roundRect">
            <a:avLst>
              <a:gd fmla="val 16667" name="adj"/>
            </a:avLst>
          </a:prstGeom>
          <a:solidFill>
            <a:srgbClr val="D0E0E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fr"/>
              <a:t>KPI</a:t>
            </a:r>
            <a:endParaRPr b="1"/>
          </a:p>
        </p:txBody>
      </p:sp>
      <p:sp>
        <p:nvSpPr>
          <p:cNvPr id="652" name="Google Shape;652;p59"/>
          <p:cNvSpPr/>
          <p:nvPr/>
        </p:nvSpPr>
        <p:spPr>
          <a:xfrm>
            <a:off x="4008650" y="3083475"/>
            <a:ext cx="734700" cy="469500"/>
          </a:xfrm>
          <a:prstGeom prst="roundRect">
            <a:avLst>
              <a:gd fmla="val 16667" name="adj"/>
            </a:avLst>
          </a:prstGeom>
          <a:solidFill>
            <a:srgbClr val="D0E0E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fr"/>
              <a:t>KPI</a:t>
            </a:r>
            <a:endParaRPr b="1"/>
          </a:p>
        </p:txBody>
      </p:sp>
      <p:sp>
        <p:nvSpPr>
          <p:cNvPr id="653" name="Google Shape;653;p59"/>
          <p:cNvSpPr/>
          <p:nvPr/>
        </p:nvSpPr>
        <p:spPr>
          <a:xfrm>
            <a:off x="4906050" y="2411225"/>
            <a:ext cx="734700" cy="469500"/>
          </a:xfrm>
          <a:prstGeom prst="roundRect">
            <a:avLst>
              <a:gd fmla="val 16667" name="adj"/>
            </a:avLst>
          </a:prstGeom>
          <a:solidFill>
            <a:srgbClr val="D0E0E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fr"/>
              <a:t>KPI</a:t>
            </a:r>
            <a:endParaRPr b="1"/>
          </a:p>
        </p:txBody>
      </p:sp>
      <p:sp>
        <p:nvSpPr>
          <p:cNvPr id="654" name="Google Shape;654;p59"/>
          <p:cNvSpPr/>
          <p:nvPr/>
        </p:nvSpPr>
        <p:spPr>
          <a:xfrm>
            <a:off x="5436050" y="3225000"/>
            <a:ext cx="734700" cy="469500"/>
          </a:xfrm>
          <a:prstGeom prst="roundRect">
            <a:avLst>
              <a:gd fmla="val 16667" name="adj"/>
            </a:avLst>
          </a:prstGeom>
          <a:solidFill>
            <a:srgbClr val="D0E0E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fr"/>
              <a:t>KPI</a:t>
            </a:r>
            <a:endParaRPr b="1"/>
          </a:p>
        </p:txBody>
      </p:sp>
      <p:sp>
        <p:nvSpPr>
          <p:cNvPr id="655" name="Google Shape;655;p59"/>
          <p:cNvSpPr/>
          <p:nvPr/>
        </p:nvSpPr>
        <p:spPr>
          <a:xfrm>
            <a:off x="6108925" y="2224200"/>
            <a:ext cx="734700" cy="469500"/>
          </a:xfrm>
          <a:prstGeom prst="roundRect">
            <a:avLst>
              <a:gd fmla="val 16667" name="adj"/>
            </a:avLst>
          </a:prstGeom>
          <a:solidFill>
            <a:srgbClr val="D0E0E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fr"/>
              <a:t>KPI</a:t>
            </a:r>
            <a:endParaRPr b="1"/>
          </a:p>
        </p:txBody>
      </p:sp>
      <p:sp>
        <p:nvSpPr>
          <p:cNvPr id="656" name="Google Shape;656;p59"/>
          <p:cNvSpPr/>
          <p:nvPr/>
        </p:nvSpPr>
        <p:spPr>
          <a:xfrm>
            <a:off x="1397475" y="2978800"/>
            <a:ext cx="734700" cy="469500"/>
          </a:xfrm>
          <a:prstGeom prst="roundRect">
            <a:avLst>
              <a:gd fmla="val 16667" name="adj"/>
            </a:avLst>
          </a:prstGeom>
          <a:solidFill>
            <a:srgbClr val="D0E0E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fr"/>
              <a:t>KPI</a:t>
            </a:r>
            <a:endParaRPr b="1"/>
          </a:p>
        </p:txBody>
      </p:sp>
      <p:sp>
        <p:nvSpPr>
          <p:cNvPr id="657" name="Google Shape;657;p59"/>
          <p:cNvSpPr/>
          <p:nvPr/>
        </p:nvSpPr>
        <p:spPr>
          <a:xfrm>
            <a:off x="6547750" y="2978800"/>
            <a:ext cx="734700" cy="469500"/>
          </a:xfrm>
          <a:prstGeom prst="roundRect">
            <a:avLst>
              <a:gd fmla="val 16667" name="adj"/>
            </a:avLst>
          </a:prstGeom>
          <a:solidFill>
            <a:srgbClr val="D0E0E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fr"/>
              <a:t>KPI</a:t>
            </a:r>
            <a:endParaRPr b="1"/>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1" name="Shape 661"/>
        <p:cNvGrpSpPr/>
        <p:nvPr/>
      </p:nvGrpSpPr>
      <p:grpSpPr>
        <a:xfrm>
          <a:off x="0" y="0"/>
          <a:ext cx="0" cy="0"/>
          <a:chOff x="0" y="0"/>
          <a:chExt cx="0" cy="0"/>
        </a:xfrm>
      </p:grpSpPr>
      <p:sp>
        <p:nvSpPr>
          <p:cNvPr id="662" name="Google Shape;662;p60"/>
          <p:cNvSpPr txBox="1"/>
          <p:nvPr>
            <p:ph type="title"/>
          </p:nvPr>
        </p:nvSpPr>
        <p:spPr>
          <a:xfrm>
            <a:off x="209550" y="2360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Définition et rôle des SI Industriels</a:t>
            </a:r>
            <a:endParaRPr/>
          </a:p>
        </p:txBody>
      </p:sp>
      <p:sp>
        <p:nvSpPr>
          <p:cNvPr id="663" name="Google Shape;663;p60"/>
          <p:cNvSpPr/>
          <p:nvPr/>
        </p:nvSpPr>
        <p:spPr>
          <a:xfrm>
            <a:off x="3153450" y="887925"/>
            <a:ext cx="2837100" cy="469500"/>
          </a:xfrm>
          <a:prstGeom prst="roundRect">
            <a:avLst>
              <a:gd fmla="val 16667" name="adj"/>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t>Prise de décision</a:t>
            </a:r>
            <a:endParaRPr/>
          </a:p>
        </p:txBody>
      </p:sp>
      <p:sp>
        <p:nvSpPr>
          <p:cNvPr id="664" name="Google Shape;664;p60"/>
          <p:cNvSpPr/>
          <p:nvPr/>
        </p:nvSpPr>
        <p:spPr>
          <a:xfrm>
            <a:off x="770550" y="1541000"/>
            <a:ext cx="7602900" cy="398100"/>
          </a:xfrm>
          <a:prstGeom prst="homePlate">
            <a:avLst>
              <a:gd fmla="val 50000"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t>KPI Temps réel</a:t>
            </a:r>
            <a:endParaRPr/>
          </a:p>
        </p:txBody>
      </p:sp>
      <p:sp>
        <p:nvSpPr>
          <p:cNvPr id="665" name="Google Shape;665;p60"/>
          <p:cNvSpPr/>
          <p:nvPr/>
        </p:nvSpPr>
        <p:spPr>
          <a:xfrm>
            <a:off x="1836975" y="2224200"/>
            <a:ext cx="734700" cy="469500"/>
          </a:xfrm>
          <a:prstGeom prst="roundRect">
            <a:avLst>
              <a:gd fmla="val 16667" name="adj"/>
            </a:avLst>
          </a:prstGeom>
          <a:solidFill>
            <a:srgbClr val="D0E0E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fr"/>
              <a:t>KPI</a:t>
            </a:r>
            <a:endParaRPr b="1"/>
          </a:p>
        </p:txBody>
      </p:sp>
      <p:sp>
        <p:nvSpPr>
          <p:cNvPr id="666" name="Google Shape;666;p60"/>
          <p:cNvSpPr/>
          <p:nvPr/>
        </p:nvSpPr>
        <p:spPr>
          <a:xfrm>
            <a:off x="2622100" y="2880725"/>
            <a:ext cx="734700" cy="469500"/>
          </a:xfrm>
          <a:prstGeom prst="roundRect">
            <a:avLst>
              <a:gd fmla="val 16667" name="adj"/>
            </a:avLst>
          </a:prstGeom>
          <a:solidFill>
            <a:srgbClr val="D0E0E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fr"/>
              <a:t>KPI</a:t>
            </a:r>
            <a:endParaRPr b="1"/>
          </a:p>
        </p:txBody>
      </p:sp>
      <p:sp>
        <p:nvSpPr>
          <p:cNvPr id="667" name="Google Shape;667;p60"/>
          <p:cNvSpPr/>
          <p:nvPr/>
        </p:nvSpPr>
        <p:spPr>
          <a:xfrm>
            <a:off x="3550100" y="2122675"/>
            <a:ext cx="734700" cy="469500"/>
          </a:xfrm>
          <a:prstGeom prst="roundRect">
            <a:avLst>
              <a:gd fmla="val 16667" name="adj"/>
            </a:avLst>
          </a:prstGeom>
          <a:solidFill>
            <a:srgbClr val="D0E0E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fr"/>
              <a:t>KPI</a:t>
            </a:r>
            <a:endParaRPr b="1"/>
          </a:p>
        </p:txBody>
      </p:sp>
      <p:sp>
        <p:nvSpPr>
          <p:cNvPr id="668" name="Google Shape;668;p60"/>
          <p:cNvSpPr/>
          <p:nvPr/>
        </p:nvSpPr>
        <p:spPr>
          <a:xfrm>
            <a:off x="4008650" y="3083475"/>
            <a:ext cx="734700" cy="469500"/>
          </a:xfrm>
          <a:prstGeom prst="roundRect">
            <a:avLst>
              <a:gd fmla="val 16667" name="adj"/>
            </a:avLst>
          </a:prstGeom>
          <a:solidFill>
            <a:srgbClr val="D0E0E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fr"/>
              <a:t>KPI</a:t>
            </a:r>
            <a:endParaRPr b="1"/>
          </a:p>
        </p:txBody>
      </p:sp>
      <p:sp>
        <p:nvSpPr>
          <p:cNvPr id="669" name="Google Shape;669;p60"/>
          <p:cNvSpPr/>
          <p:nvPr/>
        </p:nvSpPr>
        <p:spPr>
          <a:xfrm>
            <a:off x="4906050" y="2411225"/>
            <a:ext cx="734700" cy="469500"/>
          </a:xfrm>
          <a:prstGeom prst="roundRect">
            <a:avLst>
              <a:gd fmla="val 16667" name="adj"/>
            </a:avLst>
          </a:prstGeom>
          <a:solidFill>
            <a:srgbClr val="D0E0E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fr"/>
              <a:t>KPI</a:t>
            </a:r>
            <a:endParaRPr b="1"/>
          </a:p>
        </p:txBody>
      </p:sp>
      <p:sp>
        <p:nvSpPr>
          <p:cNvPr id="670" name="Google Shape;670;p60"/>
          <p:cNvSpPr/>
          <p:nvPr/>
        </p:nvSpPr>
        <p:spPr>
          <a:xfrm>
            <a:off x="5436050" y="3225000"/>
            <a:ext cx="734700" cy="469500"/>
          </a:xfrm>
          <a:prstGeom prst="roundRect">
            <a:avLst>
              <a:gd fmla="val 16667" name="adj"/>
            </a:avLst>
          </a:prstGeom>
          <a:solidFill>
            <a:srgbClr val="D0E0E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fr"/>
              <a:t>KPI</a:t>
            </a:r>
            <a:endParaRPr b="1"/>
          </a:p>
        </p:txBody>
      </p:sp>
      <p:sp>
        <p:nvSpPr>
          <p:cNvPr id="671" name="Google Shape;671;p60"/>
          <p:cNvSpPr/>
          <p:nvPr/>
        </p:nvSpPr>
        <p:spPr>
          <a:xfrm>
            <a:off x="6108925" y="2224200"/>
            <a:ext cx="734700" cy="469500"/>
          </a:xfrm>
          <a:prstGeom prst="roundRect">
            <a:avLst>
              <a:gd fmla="val 16667" name="adj"/>
            </a:avLst>
          </a:prstGeom>
          <a:solidFill>
            <a:srgbClr val="D0E0E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fr"/>
              <a:t>KPI</a:t>
            </a:r>
            <a:endParaRPr b="1"/>
          </a:p>
        </p:txBody>
      </p:sp>
      <p:sp>
        <p:nvSpPr>
          <p:cNvPr id="672" name="Google Shape;672;p60"/>
          <p:cNvSpPr/>
          <p:nvPr/>
        </p:nvSpPr>
        <p:spPr>
          <a:xfrm>
            <a:off x="1397475" y="2978800"/>
            <a:ext cx="734700" cy="469500"/>
          </a:xfrm>
          <a:prstGeom prst="roundRect">
            <a:avLst>
              <a:gd fmla="val 16667" name="adj"/>
            </a:avLst>
          </a:prstGeom>
          <a:solidFill>
            <a:srgbClr val="D0E0E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fr"/>
              <a:t>KPI</a:t>
            </a:r>
            <a:endParaRPr b="1"/>
          </a:p>
        </p:txBody>
      </p:sp>
      <p:sp>
        <p:nvSpPr>
          <p:cNvPr id="673" name="Google Shape;673;p60"/>
          <p:cNvSpPr/>
          <p:nvPr/>
        </p:nvSpPr>
        <p:spPr>
          <a:xfrm>
            <a:off x="6547750" y="2978800"/>
            <a:ext cx="734700" cy="469500"/>
          </a:xfrm>
          <a:prstGeom prst="roundRect">
            <a:avLst>
              <a:gd fmla="val 16667" name="adj"/>
            </a:avLst>
          </a:prstGeom>
          <a:solidFill>
            <a:srgbClr val="D0E0E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fr"/>
              <a:t>KPI</a:t>
            </a:r>
            <a:endParaRPr b="1"/>
          </a:p>
        </p:txBody>
      </p:sp>
      <p:sp>
        <p:nvSpPr>
          <p:cNvPr id="674" name="Google Shape;674;p60"/>
          <p:cNvSpPr/>
          <p:nvPr/>
        </p:nvSpPr>
        <p:spPr>
          <a:xfrm>
            <a:off x="5211500" y="3083475"/>
            <a:ext cx="1183800" cy="712800"/>
          </a:xfrm>
          <a:prstGeom prst="roundRect">
            <a:avLst>
              <a:gd fmla="val 16667" name="adj"/>
            </a:avLst>
          </a:prstGeom>
          <a:noFill/>
          <a:ln cap="flat" cmpd="sng" w="19050">
            <a:solidFill>
              <a:srgbClr val="FF0000"/>
            </a:solidFill>
            <a:prstDash val="dash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60"/>
          <p:cNvSpPr/>
          <p:nvPr/>
        </p:nvSpPr>
        <p:spPr>
          <a:xfrm>
            <a:off x="2397550" y="2775750"/>
            <a:ext cx="1183800" cy="712800"/>
          </a:xfrm>
          <a:prstGeom prst="roundRect">
            <a:avLst>
              <a:gd fmla="val 16667" name="adj"/>
            </a:avLst>
          </a:prstGeom>
          <a:noFill/>
          <a:ln cap="flat" cmpd="sng" w="19050">
            <a:solidFill>
              <a:srgbClr val="FF0000"/>
            </a:solidFill>
            <a:prstDash val="dash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60"/>
          <p:cNvSpPr/>
          <p:nvPr/>
        </p:nvSpPr>
        <p:spPr>
          <a:xfrm>
            <a:off x="3370500" y="2001025"/>
            <a:ext cx="1183800" cy="712800"/>
          </a:xfrm>
          <a:prstGeom prst="roundRect">
            <a:avLst>
              <a:gd fmla="val 16667" name="adj"/>
            </a:avLst>
          </a:prstGeom>
          <a:noFill/>
          <a:ln cap="flat" cmpd="sng" w="19050">
            <a:solidFill>
              <a:srgbClr val="FF0000"/>
            </a:solidFill>
            <a:prstDash val="dash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60"/>
          <p:cNvSpPr/>
          <p:nvPr/>
        </p:nvSpPr>
        <p:spPr>
          <a:xfrm>
            <a:off x="770550" y="4101350"/>
            <a:ext cx="7602900" cy="398100"/>
          </a:xfrm>
          <a:prstGeom prst="homePlate">
            <a:avLst>
              <a:gd fmla="val 50000" name="adj"/>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t>Prise de décision</a:t>
            </a:r>
            <a:endParaRPr/>
          </a:p>
        </p:txBody>
      </p:sp>
      <p:cxnSp>
        <p:nvCxnSpPr>
          <p:cNvPr id="678" name="Google Shape;678;p60"/>
          <p:cNvCxnSpPr>
            <a:stCxn id="675" idx="2"/>
            <a:endCxn id="677" idx="0"/>
          </p:cNvCxnSpPr>
          <p:nvPr/>
        </p:nvCxnSpPr>
        <p:spPr>
          <a:xfrm flipH="1" rot="-5400000">
            <a:off x="3424450" y="3053550"/>
            <a:ext cx="612900" cy="1482900"/>
          </a:xfrm>
          <a:prstGeom prst="curvedConnector3">
            <a:avLst>
              <a:gd fmla="val 49992" name="adj1"/>
            </a:avLst>
          </a:prstGeom>
          <a:noFill/>
          <a:ln cap="flat" cmpd="sng" w="9525">
            <a:solidFill>
              <a:srgbClr val="FF0000"/>
            </a:solidFill>
            <a:prstDash val="solid"/>
            <a:round/>
            <a:headEnd len="med" w="med" type="none"/>
            <a:tailEnd len="med" w="med" type="triangle"/>
          </a:ln>
        </p:spPr>
      </p:cxnSp>
      <p:cxnSp>
        <p:nvCxnSpPr>
          <p:cNvPr id="679" name="Google Shape;679;p60"/>
          <p:cNvCxnSpPr>
            <a:stCxn id="676" idx="2"/>
            <a:endCxn id="677" idx="0"/>
          </p:cNvCxnSpPr>
          <p:nvPr/>
        </p:nvCxnSpPr>
        <p:spPr>
          <a:xfrm flipH="1" rot="-5400000">
            <a:off x="3523650" y="3152575"/>
            <a:ext cx="1387500" cy="510000"/>
          </a:xfrm>
          <a:prstGeom prst="curvedConnector3">
            <a:avLst>
              <a:gd fmla="val 64049" name="adj1"/>
            </a:avLst>
          </a:prstGeom>
          <a:noFill/>
          <a:ln cap="flat" cmpd="sng" w="9525">
            <a:solidFill>
              <a:srgbClr val="FF0000"/>
            </a:solidFill>
            <a:prstDash val="solid"/>
            <a:round/>
            <a:headEnd len="med" w="med" type="none"/>
            <a:tailEnd len="med" w="med" type="triangle"/>
          </a:ln>
        </p:spPr>
      </p:cxnSp>
      <p:cxnSp>
        <p:nvCxnSpPr>
          <p:cNvPr id="680" name="Google Shape;680;p60"/>
          <p:cNvCxnSpPr>
            <a:stCxn id="674" idx="2"/>
            <a:endCxn id="677" idx="0"/>
          </p:cNvCxnSpPr>
          <p:nvPr/>
        </p:nvCxnSpPr>
        <p:spPr>
          <a:xfrm rot="5400000">
            <a:off x="4985450" y="3283425"/>
            <a:ext cx="305100" cy="1330800"/>
          </a:xfrm>
          <a:prstGeom prst="curvedConnector3">
            <a:avLst>
              <a:gd fmla="val 49996" name="adj1"/>
            </a:avLst>
          </a:prstGeom>
          <a:noFill/>
          <a:ln cap="flat" cmpd="sng" w="9525">
            <a:solidFill>
              <a:srgbClr val="FF0000"/>
            </a:solidFill>
            <a:prstDash val="solid"/>
            <a:round/>
            <a:headEnd len="med" w="med" type="none"/>
            <a:tailEnd len="med" w="med" type="triangle"/>
          </a:ln>
        </p:spPr>
      </p:cxn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4" name="Shape 684"/>
        <p:cNvGrpSpPr/>
        <p:nvPr/>
      </p:nvGrpSpPr>
      <p:grpSpPr>
        <a:xfrm>
          <a:off x="0" y="0"/>
          <a:ext cx="0" cy="0"/>
          <a:chOff x="0" y="0"/>
          <a:chExt cx="0" cy="0"/>
        </a:xfrm>
      </p:grpSpPr>
      <p:sp>
        <p:nvSpPr>
          <p:cNvPr id="685" name="Google Shape;685;p61"/>
          <p:cNvSpPr txBox="1"/>
          <p:nvPr>
            <p:ph type="title"/>
          </p:nvPr>
        </p:nvSpPr>
        <p:spPr>
          <a:xfrm>
            <a:off x="819150" y="845600"/>
            <a:ext cx="4593000" cy="954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t>Importance des SII dans le contexte industriel</a:t>
            </a:r>
            <a:endParaRPr/>
          </a:p>
        </p:txBody>
      </p:sp>
      <p:sp>
        <p:nvSpPr>
          <p:cNvPr id="686" name="Google Shape;686;p61"/>
          <p:cNvSpPr txBox="1"/>
          <p:nvPr>
            <p:ph idx="1" type="body"/>
          </p:nvPr>
        </p:nvSpPr>
        <p:spPr>
          <a:xfrm>
            <a:off x="819150" y="2571750"/>
            <a:ext cx="4593000" cy="1200600"/>
          </a:xfrm>
          <a:prstGeom prst="rect">
            <a:avLst/>
          </a:prstGeom>
          <a:solidFill>
            <a:srgbClr val="D0E0E3"/>
          </a:solidFill>
          <a:ln cap="flat" cmpd="sng" w="9525">
            <a:solidFill>
              <a:schemeClr val="dk2"/>
            </a:solidFill>
            <a:prstDash val="solid"/>
            <a:round/>
            <a:headEnd len="sm" w="sm" type="none"/>
            <a:tailEnd len="sm" w="sm" type="none"/>
          </a:ln>
        </p:spPr>
        <p:txBody>
          <a:bodyPr anchorCtr="0" anchor="t" bIns="91425" lIns="91425" spcFirstLastPara="1" rIns="91425" wrap="square" tIns="91425">
            <a:normAutofit/>
          </a:bodyPr>
          <a:lstStyle/>
          <a:p>
            <a:pPr indent="0" lvl="0" marL="0" marR="0" rtl="0" algn="just">
              <a:lnSpc>
                <a:spcPct val="100000"/>
              </a:lnSpc>
              <a:spcBef>
                <a:spcPts val="0"/>
              </a:spcBef>
              <a:spcAft>
                <a:spcPts val="0"/>
              </a:spcAft>
              <a:buNone/>
            </a:pPr>
            <a:r>
              <a:rPr lang="fr" sz="1400">
                <a:solidFill>
                  <a:srgbClr val="272525"/>
                </a:solidFill>
                <a:latin typeface="Arial"/>
                <a:ea typeface="Arial"/>
                <a:cs typeface="Arial"/>
                <a:sym typeface="Arial"/>
              </a:rPr>
              <a:t>Les SII jouent un rôle </a:t>
            </a:r>
            <a:r>
              <a:rPr lang="fr" sz="1400">
                <a:solidFill>
                  <a:srgbClr val="000000"/>
                </a:solidFill>
                <a:latin typeface="Arial"/>
                <a:ea typeface="Arial"/>
                <a:cs typeface="Arial"/>
                <a:sym typeface="Arial"/>
              </a:rPr>
              <a:t>fondamental</a:t>
            </a:r>
            <a:r>
              <a:rPr lang="fr" sz="1400">
                <a:solidFill>
                  <a:srgbClr val="272525"/>
                </a:solidFill>
                <a:latin typeface="Arial"/>
                <a:ea typeface="Arial"/>
                <a:cs typeface="Arial"/>
                <a:sym typeface="Arial"/>
              </a:rPr>
              <a:t> dans le contexte industriel moderne. Leur importance est liée à plusieurs facteurs clés</a:t>
            </a:r>
            <a:endParaRPr sz="1400">
              <a:solidFill>
                <a:srgbClr val="000000"/>
              </a:solidFill>
              <a:latin typeface="Arial"/>
              <a:ea typeface="Arial"/>
              <a:cs typeface="Arial"/>
              <a:sym typeface="Arial"/>
            </a:endParaRPr>
          </a:p>
          <a:p>
            <a:pPr indent="0" lvl="0" marL="0" rtl="0" algn="just">
              <a:spcBef>
                <a:spcPts val="0"/>
              </a:spcBef>
              <a:spcAft>
                <a:spcPts val="1200"/>
              </a:spcAft>
              <a:buNone/>
            </a:pPr>
            <a:r>
              <a:t/>
            </a:r>
            <a:endParaRPr sz="1400">
              <a:latin typeface="Arial"/>
              <a:ea typeface="Arial"/>
              <a:cs typeface="Arial"/>
              <a:sym typeface="Arial"/>
            </a:endParaRPr>
          </a:p>
        </p:txBody>
      </p:sp>
      <p:pic>
        <p:nvPicPr>
          <p:cNvPr descr="preencoded.png" id="687" name="Google Shape;687;p61"/>
          <p:cNvPicPr preferRelativeResize="0"/>
          <p:nvPr/>
        </p:nvPicPr>
        <p:blipFill rotWithShape="1">
          <a:blip r:embed="rId3">
            <a:alphaModFix/>
          </a:blip>
          <a:srcRect b="0" l="0" r="0" t="0"/>
          <a:stretch/>
        </p:blipFill>
        <p:spPr>
          <a:xfrm>
            <a:off x="5715000" y="0"/>
            <a:ext cx="3429000" cy="51435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1" name="Shape 691"/>
        <p:cNvGrpSpPr/>
        <p:nvPr/>
      </p:nvGrpSpPr>
      <p:grpSpPr>
        <a:xfrm>
          <a:off x="0" y="0"/>
          <a:ext cx="0" cy="0"/>
          <a:chOff x="0" y="0"/>
          <a:chExt cx="0" cy="0"/>
        </a:xfrm>
      </p:grpSpPr>
      <p:sp>
        <p:nvSpPr>
          <p:cNvPr id="692" name="Google Shape;692;p62"/>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L’optimisation des opérations</a:t>
            </a:r>
            <a:endParaRPr/>
          </a:p>
        </p:txBody>
      </p:sp>
      <p:sp>
        <p:nvSpPr>
          <p:cNvPr id="693" name="Google Shape;693;p62"/>
          <p:cNvSpPr/>
          <p:nvPr/>
        </p:nvSpPr>
        <p:spPr>
          <a:xfrm>
            <a:off x="1208425" y="1921075"/>
            <a:ext cx="1817700" cy="2076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Calibri"/>
                <a:ea typeface="Calibri"/>
                <a:cs typeface="Calibri"/>
                <a:sym typeface="Calibri"/>
              </a:rPr>
              <a:t>La collecte et l’analyse de données</a:t>
            </a:r>
            <a:endParaRPr>
              <a:latin typeface="Calibri"/>
              <a:ea typeface="Calibri"/>
              <a:cs typeface="Calibri"/>
              <a:sym typeface="Calibri"/>
            </a:endParaRPr>
          </a:p>
        </p:txBody>
      </p:sp>
      <p:sp>
        <p:nvSpPr>
          <p:cNvPr id="694" name="Google Shape;694;p62"/>
          <p:cNvSpPr/>
          <p:nvPr/>
        </p:nvSpPr>
        <p:spPr>
          <a:xfrm>
            <a:off x="3741500" y="1921075"/>
            <a:ext cx="1817700" cy="2076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Calibri"/>
                <a:ea typeface="Calibri"/>
                <a:cs typeface="Calibri"/>
                <a:sym typeface="Calibri"/>
              </a:rPr>
              <a:t>Les vues d’ensembles des </a:t>
            </a:r>
            <a:r>
              <a:rPr lang="fr">
                <a:latin typeface="Calibri"/>
                <a:ea typeface="Calibri"/>
                <a:cs typeface="Calibri"/>
                <a:sym typeface="Calibri"/>
              </a:rPr>
              <a:t>processus</a:t>
            </a:r>
            <a:r>
              <a:rPr lang="fr">
                <a:latin typeface="Calibri"/>
                <a:ea typeface="Calibri"/>
                <a:cs typeface="Calibri"/>
                <a:sym typeface="Calibri"/>
              </a:rPr>
              <a:t> et des performances</a:t>
            </a:r>
            <a:endParaRPr>
              <a:latin typeface="Calibri"/>
              <a:ea typeface="Calibri"/>
              <a:cs typeface="Calibri"/>
              <a:sym typeface="Calibri"/>
            </a:endParaRPr>
          </a:p>
        </p:txBody>
      </p:sp>
      <p:sp>
        <p:nvSpPr>
          <p:cNvPr id="695" name="Google Shape;695;p62"/>
          <p:cNvSpPr/>
          <p:nvPr/>
        </p:nvSpPr>
        <p:spPr>
          <a:xfrm>
            <a:off x="6274575" y="1921075"/>
            <a:ext cx="1817700" cy="2076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Calibri"/>
                <a:ea typeface="Calibri"/>
                <a:cs typeface="Calibri"/>
                <a:sym typeface="Calibri"/>
              </a:rPr>
              <a:t>L’amélioration de l’efficacité globale des opérations</a:t>
            </a:r>
            <a:endParaRPr>
              <a:latin typeface="Calibri"/>
              <a:ea typeface="Calibri"/>
              <a:cs typeface="Calibri"/>
              <a:sym typeface="Calibri"/>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9" name="Shape 699"/>
        <p:cNvGrpSpPr/>
        <p:nvPr/>
      </p:nvGrpSpPr>
      <p:grpSpPr>
        <a:xfrm>
          <a:off x="0" y="0"/>
          <a:ext cx="0" cy="0"/>
          <a:chOff x="0" y="0"/>
          <a:chExt cx="0" cy="0"/>
        </a:xfrm>
      </p:grpSpPr>
      <p:sp>
        <p:nvSpPr>
          <p:cNvPr id="700" name="Google Shape;700;p63"/>
          <p:cNvSpPr txBox="1"/>
          <p:nvPr>
            <p:ph type="title"/>
          </p:nvPr>
        </p:nvSpPr>
        <p:spPr>
          <a:xfrm>
            <a:off x="819150" y="845600"/>
            <a:ext cx="7505700" cy="954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t>La collecte et l’analyse de données avec les SII</a:t>
            </a:r>
            <a:endParaRPr/>
          </a:p>
        </p:txBody>
      </p:sp>
      <p:sp>
        <p:nvSpPr>
          <p:cNvPr id="701" name="Google Shape;701;p63"/>
          <p:cNvSpPr txBox="1"/>
          <p:nvPr>
            <p:ph idx="1" type="body"/>
          </p:nvPr>
        </p:nvSpPr>
        <p:spPr>
          <a:xfrm>
            <a:off x="819150" y="1990725"/>
            <a:ext cx="4035000" cy="2448000"/>
          </a:xfrm>
          <a:prstGeom prst="rect">
            <a:avLst/>
          </a:prstGeom>
        </p:spPr>
        <p:txBody>
          <a:bodyPr anchorCtr="0" anchor="t" bIns="91425" lIns="91425" spcFirstLastPara="1" rIns="91425" wrap="square" tIns="91425">
            <a:normAutofit/>
          </a:bodyPr>
          <a:lstStyle/>
          <a:p>
            <a:pPr indent="0" lvl="0" marL="0" rtl="0" algn="just">
              <a:spcBef>
                <a:spcPts val="0"/>
              </a:spcBef>
              <a:spcAft>
                <a:spcPts val="1200"/>
              </a:spcAft>
              <a:buNone/>
            </a:pPr>
            <a:r>
              <a:rPr lang="fr"/>
              <a:t>La collecte et l’analyse des données opérationnelles permet aujourd’hui d’identifier des inefficacités dans les processus de production. Elle permet également de développer des outils d’analyse avancés pour faciliter la prise de décision </a:t>
            </a:r>
            <a:r>
              <a:rPr i="1" lang="fr"/>
              <a:t>(Grafana, Datadog etc..)</a:t>
            </a:r>
            <a:r>
              <a:rPr lang="fr"/>
              <a:t> L’utilisation de l’IA permet également d’analyser de grandes quantités de données plus rapidement. On observe un intérêt croissant pour l’IA dans les grandes entreprises depuis 2023 afin d’optimiser les processus existants.</a:t>
            </a:r>
            <a:endParaRPr/>
          </a:p>
        </p:txBody>
      </p:sp>
      <p:pic>
        <p:nvPicPr>
          <p:cNvPr descr="preencoded.png" id="702" name="Google Shape;702;p63"/>
          <p:cNvPicPr preferRelativeResize="0"/>
          <p:nvPr/>
        </p:nvPicPr>
        <p:blipFill rotWithShape="1">
          <a:blip r:embed="rId3">
            <a:alphaModFix/>
          </a:blip>
          <a:srcRect b="0" l="0" r="0" t="0"/>
          <a:stretch/>
        </p:blipFill>
        <p:spPr>
          <a:xfrm>
            <a:off x="5745921" y="1990731"/>
            <a:ext cx="2059930" cy="205993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7" name="Shape 707"/>
        <p:cNvGrpSpPr/>
        <p:nvPr/>
      </p:nvGrpSpPr>
      <p:grpSpPr>
        <a:xfrm>
          <a:off x="0" y="0"/>
          <a:ext cx="0" cy="0"/>
          <a:chOff x="0" y="0"/>
          <a:chExt cx="0" cy="0"/>
        </a:xfrm>
      </p:grpSpPr>
      <p:pic>
        <p:nvPicPr>
          <p:cNvPr descr="preencoded.png" id="708" name="Google Shape;708;p64"/>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709" name="Google Shape;709;p64"/>
          <p:cNvSpPr/>
          <p:nvPr/>
        </p:nvSpPr>
        <p:spPr>
          <a:xfrm>
            <a:off x="0" y="0"/>
            <a:ext cx="9144000" cy="5143500"/>
          </a:xfrm>
          <a:prstGeom prst="rect">
            <a:avLst/>
          </a:prstGeom>
          <a:solidFill>
            <a:srgbClr val="FFFFFF">
              <a:alpha val="74900"/>
            </a:srgbClr>
          </a:solidFill>
          <a:ln cap="flat" cmpd="sng" w="13800">
            <a:solidFill>
              <a:srgbClr val="FFFFFF">
                <a:alpha val="63919"/>
              </a:srgbClr>
            </a:solidFill>
            <a:prstDash val="solid"/>
            <a:round/>
            <a:headEnd len="sm" w="sm" type="none"/>
            <a:tailEnd len="sm" w="sm" type="none"/>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710" name="Google Shape;710;p64"/>
          <p:cNvSpPr/>
          <p:nvPr/>
        </p:nvSpPr>
        <p:spPr>
          <a:xfrm>
            <a:off x="1273746" y="437927"/>
            <a:ext cx="6596400" cy="867900"/>
          </a:xfrm>
          <a:prstGeom prst="rect">
            <a:avLst/>
          </a:prstGeom>
          <a:noFill/>
          <a:ln>
            <a:noFill/>
          </a:ln>
        </p:spPr>
        <p:txBody>
          <a:bodyPr anchorCtr="0" anchor="t" bIns="28575" lIns="57150" spcFirstLastPara="1" rIns="57150" wrap="square" tIns="28575">
            <a:noAutofit/>
          </a:bodyPr>
          <a:lstStyle/>
          <a:p>
            <a:pPr indent="0" lvl="0" marL="0" marR="0" rtl="0" algn="l">
              <a:lnSpc>
                <a:spcPct val="125011"/>
              </a:lnSpc>
              <a:spcBef>
                <a:spcPts val="0"/>
              </a:spcBef>
              <a:spcAft>
                <a:spcPts val="0"/>
              </a:spcAft>
              <a:buClr>
                <a:srgbClr val="312F2B"/>
              </a:buClr>
              <a:buSzPts val="2700"/>
              <a:buFont typeface="Gelasio"/>
              <a:buNone/>
            </a:pPr>
            <a:r>
              <a:rPr b="0" i="0" lang="fr" sz="2700" u="none" cap="none" strike="noStrike">
                <a:solidFill>
                  <a:srgbClr val="312F2B"/>
                </a:solidFill>
                <a:latin typeface="Gelasio"/>
                <a:ea typeface="Gelasio"/>
                <a:cs typeface="Gelasio"/>
                <a:sym typeface="Gelasio"/>
              </a:rPr>
              <a:t>1.b. Vue d'ensemble des processus et de la performance avec les SII</a:t>
            </a:r>
            <a:endParaRPr b="0" i="0" sz="2700" u="none" cap="none" strike="noStrike">
              <a:solidFill>
                <a:schemeClr val="dk1"/>
              </a:solidFill>
              <a:latin typeface="Calibri"/>
              <a:ea typeface="Calibri"/>
              <a:cs typeface="Calibri"/>
              <a:sym typeface="Calibri"/>
            </a:endParaRPr>
          </a:p>
        </p:txBody>
      </p:sp>
      <p:pic>
        <p:nvPicPr>
          <p:cNvPr descr="preencoded.png" id="711" name="Google Shape;711;p64"/>
          <p:cNvPicPr preferRelativeResize="0"/>
          <p:nvPr/>
        </p:nvPicPr>
        <p:blipFill rotWithShape="1">
          <a:blip r:embed="rId4">
            <a:alphaModFix/>
          </a:blip>
          <a:srcRect b="0" l="0" r="0" t="0"/>
          <a:stretch/>
        </p:blipFill>
        <p:spPr>
          <a:xfrm>
            <a:off x="1273746" y="1583606"/>
            <a:ext cx="2059930" cy="2059930"/>
          </a:xfrm>
          <a:prstGeom prst="rect">
            <a:avLst/>
          </a:prstGeom>
          <a:noFill/>
          <a:ln>
            <a:noFill/>
          </a:ln>
        </p:spPr>
      </p:pic>
      <p:sp>
        <p:nvSpPr>
          <p:cNvPr id="712" name="Google Shape;712;p64"/>
          <p:cNvSpPr/>
          <p:nvPr/>
        </p:nvSpPr>
        <p:spPr>
          <a:xfrm>
            <a:off x="1273746" y="3817069"/>
            <a:ext cx="2059800" cy="888600"/>
          </a:xfrm>
          <a:prstGeom prst="rect">
            <a:avLst/>
          </a:prstGeom>
          <a:noFill/>
          <a:ln>
            <a:noFill/>
          </a:ln>
        </p:spPr>
        <p:txBody>
          <a:bodyPr anchorCtr="0" anchor="t" bIns="28575" lIns="57150" spcFirstLastPara="1" rIns="57150" wrap="square" tIns="28575">
            <a:noAutofit/>
          </a:bodyPr>
          <a:lstStyle/>
          <a:p>
            <a:pPr indent="0" lvl="0" marL="0" marR="0" rtl="0" algn="ctr">
              <a:lnSpc>
                <a:spcPct val="159942"/>
              </a:lnSpc>
              <a:spcBef>
                <a:spcPts val="0"/>
              </a:spcBef>
              <a:spcAft>
                <a:spcPts val="0"/>
              </a:spcAft>
              <a:buClr>
                <a:srgbClr val="272525"/>
              </a:buClr>
              <a:buSzPts val="1100"/>
              <a:buFont typeface="Lato"/>
              <a:buNone/>
            </a:pPr>
            <a:r>
              <a:rPr b="0" i="0" lang="fr" sz="1100" u="none" cap="none" strike="noStrike">
                <a:solidFill>
                  <a:srgbClr val="272525"/>
                </a:solidFill>
                <a:latin typeface="Lato"/>
                <a:ea typeface="Lato"/>
                <a:cs typeface="Lato"/>
                <a:sym typeface="Lato"/>
              </a:rPr>
              <a:t>Vue d'ensemble des processus pour une meilleure compréhension des performances.</a:t>
            </a:r>
            <a:endParaRPr b="0" i="0" sz="1100" u="none" cap="none" strike="noStrike">
              <a:solidFill>
                <a:schemeClr val="dk1"/>
              </a:solidFill>
              <a:latin typeface="Calibri"/>
              <a:ea typeface="Calibri"/>
              <a:cs typeface="Calibri"/>
              <a:sym typeface="Calibri"/>
            </a:endParaRPr>
          </a:p>
        </p:txBody>
      </p:sp>
      <p:pic>
        <p:nvPicPr>
          <p:cNvPr descr="preencoded.png" id="713" name="Google Shape;713;p64"/>
          <p:cNvPicPr preferRelativeResize="0"/>
          <p:nvPr/>
        </p:nvPicPr>
        <p:blipFill rotWithShape="1">
          <a:blip r:embed="rId5">
            <a:alphaModFix/>
          </a:blip>
          <a:srcRect b="0" l="0" r="0" t="0"/>
          <a:stretch/>
        </p:blipFill>
        <p:spPr>
          <a:xfrm>
            <a:off x="3541961" y="1583606"/>
            <a:ext cx="2060004" cy="2060004"/>
          </a:xfrm>
          <a:prstGeom prst="rect">
            <a:avLst/>
          </a:prstGeom>
          <a:noFill/>
          <a:ln>
            <a:noFill/>
          </a:ln>
        </p:spPr>
      </p:pic>
      <p:sp>
        <p:nvSpPr>
          <p:cNvPr id="714" name="Google Shape;714;p64"/>
          <p:cNvSpPr/>
          <p:nvPr/>
        </p:nvSpPr>
        <p:spPr>
          <a:xfrm>
            <a:off x="3541961" y="3817144"/>
            <a:ext cx="2060100" cy="666300"/>
          </a:xfrm>
          <a:prstGeom prst="rect">
            <a:avLst/>
          </a:prstGeom>
          <a:noFill/>
          <a:ln>
            <a:noFill/>
          </a:ln>
        </p:spPr>
        <p:txBody>
          <a:bodyPr anchorCtr="0" anchor="t" bIns="28575" lIns="57150" spcFirstLastPara="1" rIns="57150" wrap="square" tIns="28575">
            <a:noAutofit/>
          </a:bodyPr>
          <a:lstStyle/>
          <a:p>
            <a:pPr indent="0" lvl="0" marL="0" marR="0" rtl="0" algn="ctr">
              <a:lnSpc>
                <a:spcPct val="159942"/>
              </a:lnSpc>
              <a:spcBef>
                <a:spcPts val="0"/>
              </a:spcBef>
              <a:spcAft>
                <a:spcPts val="0"/>
              </a:spcAft>
              <a:buClr>
                <a:srgbClr val="272525"/>
              </a:buClr>
              <a:buSzPts val="1100"/>
              <a:buFont typeface="Lato"/>
              <a:buNone/>
            </a:pPr>
            <a:r>
              <a:rPr b="0" i="0" lang="fr" sz="1100" u="none" cap="none" strike="noStrike">
                <a:solidFill>
                  <a:srgbClr val="272525"/>
                </a:solidFill>
                <a:latin typeface="Lato"/>
                <a:ea typeface="Lato"/>
                <a:cs typeface="Lato"/>
                <a:sym typeface="Lato"/>
              </a:rPr>
              <a:t>Dashboards de performance pour une évaluation rapide des performances.</a:t>
            </a:r>
            <a:endParaRPr b="0" i="0" sz="1100" u="none" cap="none" strike="noStrike">
              <a:solidFill>
                <a:schemeClr val="dk1"/>
              </a:solidFill>
              <a:latin typeface="Calibri"/>
              <a:ea typeface="Calibri"/>
              <a:cs typeface="Calibri"/>
              <a:sym typeface="Calibri"/>
            </a:endParaRPr>
          </a:p>
        </p:txBody>
      </p:sp>
      <p:pic>
        <p:nvPicPr>
          <p:cNvPr descr="preencoded.png" id="715" name="Google Shape;715;p64"/>
          <p:cNvPicPr preferRelativeResize="0"/>
          <p:nvPr/>
        </p:nvPicPr>
        <p:blipFill rotWithShape="1">
          <a:blip r:embed="rId6">
            <a:alphaModFix/>
          </a:blip>
          <a:srcRect b="0" l="0" r="0" t="0"/>
          <a:stretch/>
        </p:blipFill>
        <p:spPr>
          <a:xfrm>
            <a:off x="5810250" y="1583606"/>
            <a:ext cx="2060004" cy="2060004"/>
          </a:xfrm>
          <a:prstGeom prst="rect">
            <a:avLst/>
          </a:prstGeom>
          <a:noFill/>
          <a:ln>
            <a:noFill/>
          </a:ln>
        </p:spPr>
      </p:pic>
      <p:sp>
        <p:nvSpPr>
          <p:cNvPr id="716" name="Google Shape;716;p64"/>
          <p:cNvSpPr/>
          <p:nvPr/>
        </p:nvSpPr>
        <p:spPr>
          <a:xfrm>
            <a:off x="5810250" y="3817144"/>
            <a:ext cx="2060100" cy="666300"/>
          </a:xfrm>
          <a:prstGeom prst="rect">
            <a:avLst/>
          </a:prstGeom>
          <a:noFill/>
          <a:ln>
            <a:noFill/>
          </a:ln>
        </p:spPr>
        <p:txBody>
          <a:bodyPr anchorCtr="0" anchor="t" bIns="28575" lIns="57150" spcFirstLastPara="1" rIns="57150" wrap="square" tIns="28575">
            <a:noAutofit/>
          </a:bodyPr>
          <a:lstStyle/>
          <a:p>
            <a:pPr indent="0" lvl="0" marL="0" marR="0" rtl="0" algn="ctr">
              <a:lnSpc>
                <a:spcPct val="159942"/>
              </a:lnSpc>
              <a:spcBef>
                <a:spcPts val="0"/>
              </a:spcBef>
              <a:spcAft>
                <a:spcPts val="0"/>
              </a:spcAft>
              <a:buClr>
                <a:srgbClr val="272525"/>
              </a:buClr>
              <a:buSzPts val="1100"/>
              <a:buFont typeface="Lato"/>
              <a:buNone/>
            </a:pPr>
            <a:r>
              <a:rPr b="0" i="0" lang="fr" sz="1100" u="none" cap="none" strike="noStrike">
                <a:solidFill>
                  <a:srgbClr val="272525"/>
                </a:solidFill>
                <a:latin typeface="Lato"/>
                <a:ea typeface="Lato"/>
                <a:cs typeface="Lato"/>
                <a:sym typeface="Lato"/>
              </a:rPr>
              <a:t>Visualisation de données pour une compréhension approfondie des performances.</a:t>
            </a:r>
            <a:endParaRPr b="0" i="0" sz="1100" u="none" cap="none" strike="noStrike">
              <a:solidFill>
                <a:schemeClr val="dk1"/>
              </a:solidFill>
              <a:latin typeface="Calibri"/>
              <a:ea typeface="Calibri"/>
              <a:cs typeface="Calibri"/>
              <a:sym typeface="Calibri"/>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1" name="Shape 721"/>
        <p:cNvGrpSpPr/>
        <p:nvPr/>
      </p:nvGrpSpPr>
      <p:grpSpPr>
        <a:xfrm>
          <a:off x="0" y="0"/>
          <a:ext cx="0" cy="0"/>
          <a:chOff x="0" y="0"/>
          <a:chExt cx="0" cy="0"/>
        </a:xfrm>
      </p:grpSpPr>
      <p:pic>
        <p:nvPicPr>
          <p:cNvPr descr="preencoded.png" id="722" name="Google Shape;722;p65"/>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723" name="Google Shape;723;p65"/>
          <p:cNvSpPr/>
          <p:nvPr/>
        </p:nvSpPr>
        <p:spPr>
          <a:xfrm>
            <a:off x="0" y="0"/>
            <a:ext cx="9144000" cy="5143500"/>
          </a:xfrm>
          <a:prstGeom prst="rect">
            <a:avLst/>
          </a:prstGeom>
          <a:solidFill>
            <a:srgbClr val="FFFFFF">
              <a:alpha val="74900"/>
            </a:srgbClr>
          </a:solidFill>
          <a:ln cap="flat" cmpd="sng" w="13800">
            <a:solidFill>
              <a:srgbClr val="FFFFFF">
                <a:alpha val="63919"/>
              </a:srgbClr>
            </a:solidFill>
            <a:prstDash val="solid"/>
            <a:round/>
            <a:headEnd len="sm" w="sm" type="none"/>
            <a:tailEnd len="sm" w="sm" type="none"/>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724" name="Google Shape;724;p65"/>
          <p:cNvSpPr/>
          <p:nvPr/>
        </p:nvSpPr>
        <p:spPr>
          <a:xfrm>
            <a:off x="1273746" y="553492"/>
            <a:ext cx="6596400" cy="867900"/>
          </a:xfrm>
          <a:prstGeom prst="rect">
            <a:avLst/>
          </a:prstGeom>
          <a:noFill/>
          <a:ln>
            <a:noFill/>
          </a:ln>
        </p:spPr>
        <p:txBody>
          <a:bodyPr anchorCtr="0" anchor="t" bIns="28575" lIns="57150" spcFirstLastPara="1" rIns="57150" wrap="square" tIns="28575">
            <a:noAutofit/>
          </a:bodyPr>
          <a:lstStyle/>
          <a:p>
            <a:pPr indent="0" lvl="0" marL="0" marR="0" rtl="0" algn="l">
              <a:lnSpc>
                <a:spcPct val="125011"/>
              </a:lnSpc>
              <a:spcBef>
                <a:spcPts val="0"/>
              </a:spcBef>
              <a:spcAft>
                <a:spcPts val="0"/>
              </a:spcAft>
              <a:buClr>
                <a:srgbClr val="312F2B"/>
              </a:buClr>
              <a:buSzPts val="2700"/>
              <a:buFont typeface="Gelasio"/>
              <a:buNone/>
            </a:pPr>
            <a:r>
              <a:rPr b="0" i="0" lang="fr" sz="2700" u="none" cap="none" strike="noStrike">
                <a:solidFill>
                  <a:srgbClr val="312F2B"/>
                </a:solidFill>
                <a:latin typeface="Gelasio"/>
                <a:ea typeface="Gelasio"/>
                <a:cs typeface="Gelasio"/>
                <a:sym typeface="Gelasio"/>
              </a:rPr>
              <a:t>1.c. Amélioration de l'efficacité globale des opérations</a:t>
            </a:r>
            <a:endParaRPr b="0" i="0" sz="2700" u="none" cap="none" strike="noStrike">
              <a:solidFill>
                <a:schemeClr val="dk1"/>
              </a:solidFill>
              <a:latin typeface="Calibri"/>
              <a:ea typeface="Calibri"/>
              <a:cs typeface="Calibri"/>
              <a:sym typeface="Calibri"/>
            </a:endParaRPr>
          </a:p>
        </p:txBody>
      </p:sp>
      <p:sp>
        <p:nvSpPr>
          <p:cNvPr id="725" name="Google Shape;725;p65"/>
          <p:cNvSpPr/>
          <p:nvPr/>
        </p:nvSpPr>
        <p:spPr>
          <a:xfrm>
            <a:off x="1273746" y="1810196"/>
            <a:ext cx="312300" cy="312300"/>
          </a:xfrm>
          <a:prstGeom prst="roundRect">
            <a:avLst>
              <a:gd fmla="val 20000" name="adj"/>
            </a:avLst>
          </a:prstGeom>
          <a:solidFill>
            <a:srgbClr val="E8E8E3"/>
          </a:solidFill>
          <a:ln cap="flat" cmpd="sng" w="13800">
            <a:solidFill>
              <a:srgbClr val="D1D1C7"/>
            </a:solidFill>
            <a:prstDash val="solid"/>
            <a:round/>
            <a:headEnd len="sm" w="sm" type="none"/>
            <a:tailEnd len="sm" w="sm" type="none"/>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726" name="Google Shape;726;p65"/>
          <p:cNvSpPr/>
          <p:nvPr/>
        </p:nvSpPr>
        <p:spPr>
          <a:xfrm>
            <a:off x="1384697" y="1836241"/>
            <a:ext cx="90600" cy="260400"/>
          </a:xfrm>
          <a:prstGeom prst="rect">
            <a:avLst/>
          </a:prstGeom>
          <a:noFill/>
          <a:ln>
            <a:noFill/>
          </a:ln>
        </p:spPr>
        <p:txBody>
          <a:bodyPr anchorCtr="0" anchor="t" bIns="28575" lIns="57150" spcFirstLastPara="1" rIns="57150" wrap="square" tIns="28575">
            <a:noAutofit/>
          </a:bodyPr>
          <a:lstStyle/>
          <a:p>
            <a:pPr indent="0" lvl="0" marL="0" marR="0" rtl="0" algn="ctr">
              <a:lnSpc>
                <a:spcPct val="125038"/>
              </a:lnSpc>
              <a:spcBef>
                <a:spcPts val="0"/>
              </a:spcBef>
              <a:spcAft>
                <a:spcPts val="0"/>
              </a:spcAft>
              <a:buClr>
                <a:srgbClr val="272525"/>
              </a:buClr>
              <a:buSzPts val="1600"/>
              <a:buFont typeface="Gelasio"/>
              <a:buNone/>
            </a:pPr>
            <a:r>
              <a:rPr b="0" i="0" lang="fr" sz="1600" u="none" cap="none" strike="noStrike">
                <a:solidFill>
                  <a:srgbClr val="272525"/>
                </a:solidFill>
                <a:latin typeface="Gelasio"/>
                <a:ea typeface="Gelasio"/>
                <a:cs typeface="Gelasio"/>
                <a:sym typeface="Gelasio"/>
              </a:rPr>
              <a:t>1</a:t>
            </a:r>
            <a:endParaRPr b="0" i="0" sz="1600" u="none" cap="none" strike="noStrike">
              <a:solidFill>
                <a:schemeClr val="dk1"/>
              </a:solidFill>
              <a:latin typeface="Calibri"/>
              <a:ea typeface="Calibri"/>
              <a:cs typeface="Calibri"/>
              <a:sym typeface="Calibri"/>
            </a:endParaRPr>
          </a:p>
        </p:txBody>
      </p:sp>
      <p:pic>
        <p:nvPicPr>
          <p:cNvPr descr="preencoded.png" id="727" name="Google Shape;727;p65"/>
          <p:cNvPicPr preferRelativeResize="0"/>
          <p:nvPr/>
        </p:nvPicPr>
        <p:blipFill rotWithShape="1">
          <a:blip r:embed="rId4">
            <a:alphaModFix/>
          </a:blip>
          <a:srcRect b="0" l="0" r="0" t="0"/>
          <a:stretch/>
        </p:blipFill>
        <p:spPr>
          <a:xfrm>
            <a:off x="1725067" y="1855366"/>
            <a:ext cx="1654969" cy="1117104"/>
          </a:xfrm>
          <a:prstGeom prst="rect">
            <a:avLst/>
          </a:prstGeom>
          <a:noFill/>
          <a:ln>
            <a:noFill/>
          </a:ln>
        </p:spPr>
      </p:pic>
      <p:sp>
        <p:nvSpPr>
          <p:cNvPr id="728" name="Google Shape;728;p65"/>
          <p:cNvSpPr/>
          <p:nvPr/>
        </p:nvSpPr>
        <p:spPr>
          <a:xfrm>
            <a:off x="1725067" y="3128665"/>
            <a:ext cx="1655100" cy="434100"/>
          </a:xfrm>
          <a:prstGeom prst="rect">
            <a:avLst/>
          </a:prstGeom>
          <a:noFill/>
          <a:ln>
            <a:noFill/>
          </a:ln>
        </p:spPr>
        <p:txBody>
          <a:bodyPr anchorCtr="0" anchor="t" bIns="28575" lIns="57150" spcFirstLastPara="1" rIns="57150" wrap="square" tIns="28575">
            <a:noAutofit/>
          </a:bodyPr>
          <a:lstStyle/>
          <a:p>
            <a:pPr indent="0" lvl="0" marL="0" marR="0" rtl="0" algn="ctr">
              <a:lnSpc>
                <a:spcPct val="125011"/>
              </a:lnSpc>
              <a:spcBef>
                <a:spcPts val="0"/>
              </a:spcBef>
              <a:spcAft>
                <a:spcPts val="0"/>
              </a:spcAft>
              <a:buClr>
                <a:srgbClr val="272525"/>
              </a:buClr>
              <a:buSzPts val="1400"/>
              <a:buFont typeface="Gelasio"/>
              <a:buNone/>
            </a:pPr>
            <a:r>
              <a:rPr b="0" i="0" lang="fr" sz="1400" u="none" cap="none" strike="noStrike">
                <a:solidFill>
                  <a:srgbClr val="272525"/>
                </a:solidFill>
                <a:latin typeface="Gelasio"/>
                <a:ea typeface="Gelasio"/>
                <a:cs typeface="Gelasio"/>
                <a:sym typeface="Gelasio"/>
              </a:rPr>
              <a:t>Automatisation des tâches répétitives</a:t>
            </a:r>
            <a:endParaRPr b="0" i="0" sz="1400" u="none" cap="none" strike="noStrike">
              <a:solidFill>
                <a:schemeClr val="dk1"/>
              </a:solidFill>
              <a:latin typeface="Calibri"/>
              <a:ea typeface="Calibri"/>
              <a:cs typeface="Calibri"/>
              <a:sym typeface="Calibri"/>
            </a:endParaRPr>
          </a:p>
        </p:txBody>
      </p:sp>
      <p:sp>
        <p:nvSpPr>
          <p:cNvPr id="729" name="Google Shape;729;p65"/>
          <p:cNvSpPr/>
          <p:nvPr/>
        </p:nvSpPr>
        <p:spPr>
          <a:xfrm>
            <a:off x="1725067" y="3701504"/>
            <a:ext cx="1655100" cy="888600"/>
          </a:xfrm>
          <a:prstGeom prst="rect">
            <a:avLst/>
          </a:prstGeom>
          <a:noFill/>
          <a:ln>
            <a:noFill/>
          </a:ln>
        </p:spPr>
        <p:txBody>
          <a:bodyPr anchorCtr="0" anchor="t" bIns="28575" lIns="57150" spcFirstLastPara="1" rIns="57150" wrap="square" tIns="28575">
            <a:noAutofit/>
          </a:bodyPr>
          <a:lstStyle/>
          <a:p>
            <a:pPr indent="0" lvl="0" marL="0" marR="0" rtl="0" algn="ctr">
              <a:lnSpc>
                <a:spcPct val="159942"/>
              </a:lnSpc>
              <a:spcBef>
                <a:spcPts val="0"/>
              </a:spcBef>
              <a:spcAft>
                <a:spcPts val="0"/>
              </a:spcAft>
              <a:buClr>
                <a:srgbClr val="272525"/>
              </a:buClr>
              <a:buSzPts val="1100"/>
              <a:buFont typeface="Lato"/>
              <a:buNone/>
            </a:pPr>
            <a:r>
              <a:rPr b="0" i="0" lang="fr" sz="1100" u="none" cap="none" strike="noStrike">
                <a:solidFill>
                  <a:srgbClr val="272525"/>
                </a:solidFill>
                <a:latin typeface="Lato"/>
                <a:ea typeface="Lato"/>
                <a:cs typeface="Lato"/>
                <a:sym typeface="Lato"/>
              </a:rPr>
              <a:t>Réduction des erreurs et augmentation la productivité par l'automatisation.</a:t>
            </a:r>
            <a:endParaRPr b="0" i="0" sz="1100" u="none" cap="none" strike="noStrike">
              <a:solidFill>
                <a:schemeClr val="dk1"/>
              </a:solidFill>
              <a:latin typeface="Calibri"/>
              <a:ea typeface="Calibri"/>
              <a:cs typeface="Calibri"/>
              <a:sym typeface="Calibri"/>
            </a:endParaRPr>
          </a:p>
        </p:txBody>
      </p:sp>
      <p:sp>
        <p:nvSpPr>
          <p:cNvPr id="730" name="Google Shape;730;p65"/>
          <p:cNvSpPr/>
          <p:nvPr/>
        </p:nvSpPr>
        <p:spPr>
          <a:xfrm>
            <a:off x="3518893" y="1810196"/>
            <a:ext cx="312300" cy="312300"/>
          </a:xfrm>
          <a:prstGeom prst="roundRect">
            <a:avLst>
              <a:gd fmla="val 20000" name="adj"/>
            </a:avLst>
          </a:prstGeom>
          <a:solidFill>
            <a:srgbClr val="E8E8E3"/>
          </a:solidFill>
          <a:ln cap="flat" cmpd="sng" w="13800">
            <a:solidFill>
              <a:srgbClr val="D1D1C7"/>
            </a:solidFill>
            <a:prstDash val="solid"/>
            <a:round/>
            <a:headEnd len="sm" w="sm" type="none"/>
            <a:tailEnd len="sm" w="sm" type="none"/>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731" name="Google Shape;731;p65"/>
          <p:cNvSpPr/>
          <p:nvPr/>
        </p:nvSpPr>
        <p:spPr>
          <a:xfrm>
            <a:off x="3615556" y="1836241"/>
            <a:ext cx="119100" cy="260400"/>
          </a:xfrm>
          <a:prstGeom prst="rect">
            <a:avLst/>
          </a:prstGeom>
          <a:noFill/>
          <a:ln>
            <a:noFill/>
          </a:ln>
        </p:spPr>
        <p:txBody>
          <a:bodyPr anchorCtr="0" anchor="t" bIns="28575" lIns="57150" spcFirstLastPara="1" rIns="57150" wrap="square" tIns="28575">
            <a:noAutofit/>
          </a:bodyPr>
          <a:lstStyle/>
          <a:p>
            <a:pPr indent="0" lvl="0" marL="0" marR="0" rtl="0" algn="ctr">
              <a:lnSpc>
                <a:spcPct val="125038"/>
              </a:lnSpc>
              <a:spcBef>
                <a:spcPts val="0"/>
              </a:spcBef>
              <a:spcAft>
                <a:spcPts val="0"/>
              </a:spcAft>
              <a:buClr>
                <a:srgbClr val="272525"/>
              </a:buClr>
              <a:buSzPts val="1600"/>
              <a:buFont typeface="Gelasio"/>
              <a:buNone/>
            </a:pPr>
            <a:r>
              <a:rPr b="0" i="0" lang="fr" sz="1600" u="none" cap="none" strike="noStrike">
                <a:solidFill>
                  <a:srgbClr val="272525"/>
                </a:solidFill>
                <a:latin typeface="Gelasio"/>
                <a:ea typeface="Gelasio"/>
                <a:cs typeface="Gelasio"/>
                <a:sym typeface="Gelasio"/>
              </a:rPr>
              <a:t>2</a:t>
            </a:r>
            <a:endParaRPr b="0" i="0" sz="1600" u="none" cap="none" strike="noStrike">
              <a:solidFill>
                <a:schemeClr val="dk1"/>
              </a:solidFill>
              <a:latin typeface="Calibri"/>
              <a:ea typeface="Calibri"/>
              <a:cs typeface="Calibri"/>
              <a:sym typeface="Calibri"/>
            </a:endParaRPr>
          </a:p>
        </p:txBody>
      </p:sp>
      <p:pic>
        <p:nvPicPr>
          <p:cNvPr descr="preencoded.png" id="732" name="Google Shape;732;p65"/>
          <p:cNvPicPr preferRelativeResize="0"/>
          <p:nvPr/>
        </p:nvPicPr>
        <p:blipFill rotWithShape="1">
          <a:blip r:embed="rId5">
            <a:alphaModFix/>
          </a:blip>
          <a:srcRect b="0" l="0" r="0" t="0"/>
          <a:stretch/>
        </p:blipFill>
        <p:spPr>
          <a:xfrm>
            <a:off x="3970214" y="1855366"/>
            <a:ext cx="1654969" cy="1103263"/>
          </a:xfrm>
          <a:prstGeom prst="rect">
            <a:avLst/>
          </a:prstGeom>
          <a:noFill/>
          <a:ln>
            <a:noFill/>
          </a:ln>
        </p:spPr>
      </p:pic>
      <p:sp>
        <p:nvSpPr>
          <p:cNvPr id="733" name="Google Shape;733;p65"/>
          <p:cNvSpPr/>
          <p:nvPr/>
        </p:nvSpPr>
        <p:spPr>
          <a:xfrm>
            <a:off x="3970214" y="3114824"/>
            <a:ext cx="1655100" cy="651000"/>
          </a:xfrm>
          <a:prstGeom prst="rect">
            <a:avLst/>
          </a:prstGeom>
          <a:noFill/>
          <a:ln>
            <a:noFill/>
          </a:ln>
        </p:spPr>
        <p:txBody>
          <a:bodyPr anchorCtr="0" anchor="t" bIns="28575" lIns="57150" spcFirstLastPara="1" rIns="57150" wrap="square" tIns="28575">
            <a:noAutofit/>
          </a:bodyPr>
          <a:lstStyle/>
          <a:p>
            <a:pPr indent="0" lvl="0" marL="0" marR="0" rtl="0" algn="ctr">
              <a:lnSpc>
                <a:spcPct val="125011"/>
              </a:lnSpc>
              <a:spcBef>
                <a:spcPts val="0"/>
              </a:spcBef>
              <a:spcAft>
                <a:spcPts val="0"/>
              </a:spcAft>
              <a:buClr>
                <a:srgbClr val="272525"/>
              </a:buClr>
              <a:buSzPts val="1400"/>
              <a:buFont typeface="Gelasio"/>
              <a:buNone/>
            </a:pPr>
            <a:r>
              <a:rPr b="0" i="0" lang="fr" sz="1400" u="none" cap="none" strike="noStrike">
                <a:solidFill>
                  <a:srgbClr val="272525"/>
                </a:solidFill>
                <a:latin typeface="Gelasio"/>
                <a:ea typeface="Gelasio"/>
                <a:cs typeface="Gelasio"/>
                <a:sym typeface="Gelasio"/>
              </a:rPr>
              <a:t>Amélioration de la planification et de la coordination</a:t>
            </a:r>
            <a:endParaRPr b="0" i="0" sz="1400" u="none" cap="none" strike="noStrike">
              <a:solidFill>
                <a:schemeClr val="dk1"/>
              </a:solidFill>
              <a:latin typeface="Calibri"/>
              <a:ea typeface="Calibri"/>
              <a:cs typeface="Calibri"/>
              <a:sym typeface="Calibri"/>
            </a:endParaRPr>
          </a:p>
        </p:txBody>
      </p:sp>
      <p:sp>
        <p:nvSpPr>
          <p:cNvPr id="734" name="Google Shape;734;p65"/>
          <p:cNvSpPr/>
          <p:nvPr/>
        </p:nvSpPr>
        <p:spPr>
          <a:xfrm>
            <a:off x="3970214" y="3904655"/>
            <a:ext cx="1655100" cy="444300"/>
          </a:xfrm>
          <a:prstGeom prst="rect">
            <a:avLst/>
          </a:prstGeom>
          <a:noFill/>
          <a:ln>
            <a:noFill/>
          </a:ln>
        </p:spPr>
        <p:txBody>
          <a:bodyPr anchorCtr="0" anchor="t" bIns="28575" lIns="57150" spcFirstLastPara="1" rIns="57150" wrap="square" tIns="28575">
            <a:noAutofit/>
          </a:bodyPr>
          <a:lstStyle/>
          <a:p>
            <a:pPr indent="0" lvl="0" marL="0" marR="0" rtl="0" algn="ctr">
              <a:lnSpc>
                <a:spcPct val="159942"/>
              </a:lnSpc>
              <a:spcBef>
                <a:spcPts val="0"/>
              </a:spcBef>
              <a:spcAft>
                <a:spcPts val="0"/>
              </a:spcAft>
              <a:buClr>
                <a:srgbClr val="272525"/>
              </a:buClr>
              <a:buSzPts val="1100"/>
              <a:buFont typeface="Lato"/>
              <a:buNone/>
            </a:pPr>
            <a:r>
              <a:rPr b="0" i="0" lang="fr" sz="1100" u="none" cap="none" strike="noStrike">
                <a:solidFill>
                  <a:srgbClr val="272525"/>
                </a:solidFill>
                <a:latin typeface="Lato"/>
                <a:ea typeface="Lato"/>
                <a:cs typeface="Lato"/>
                <a:sym typeface="Lato"/>
              </a:rPr>
              <a:t>Amélioration de l'organisation des activités.</a:t>
            </a:r>
            <a:endParaRPr b="0" i="0" sz="1100" u="none" cap="none" strike="noStrike">
              <a:solidFill>
                <a:schemeClr val="dk1"/>
              </a:solidFill>
              <a:latin typeface="Calibri"/>
              <a:ea typeface="Calibri"/>
              <a:cs typeface="Calibri"/>
              <a:sym typeface="Calibri"/>
            </a:endParaRPr>
          </a:p>
        </p:txBody>
      </p:sp>
      <p:sp>
        <p:nvSpPr>
          <p:cNvPr id="735" name="Google Shape;735;p65"/>
          <p:cNvSpPr/>
          <p:nvPr/>
        </p:nvSpPr>
        <p:spPr>
          <a:xfrm>
            <a:off x="5764039" y="1810196"/>
            <a:ext cx="312300" cy="312300"/>
          </a:xfrm>
          <a:prstGeom prst="roundRect">
            <a:avLst>
              <a:gd fmla="val 20000" name="adj"/>
            </a:avLst>
          </a:prstGeom>
          <a:solidFill>
            <a:srgbClr val="E8E8E3"/>
          </a:solidFill>
          <a:ln cap="flat" cmpd="sng" w="13800">
            <a:solidFill>
              <a:srgbClr val="D1D1C7"/>
            </a:solidFill>
            <a:prstDash val="solid"/>
            <a:round/>
            <a:headEnd len="sm" w="sm" type="none"/>
            <a:tailEnd len="sm" w="sm" type="none"/>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736" name="Google Shape;736;p65"/>
          <p:cNvSpPr/>
          <p:nvPr/>
        </p:nvSpPr>
        <p:spPr>
          <a:xfrm>
            <a:off x="5863084" y="1836241"/>
            <a:ext cx="114300" cy="260400"/>
          </a:xfrm>
          <a:prstGeom prst="rect">
            <a:avLst/>
          </a:prstGeom>
          <a:noFill/>
          <a:ln>
            <a:noFill/>
          </a:ln>
        </p:spPr>
        <p:txBody>
          <a:bodyPr anchorCtr="0" anchor="t" bIns="28575" lIns="57150" spcFirstLastPara="1" rIns="57150" wrap="square" tIns="28575">
            <a:noAutofit/>
          </a:bodyPr>
          <a:lstStyle/>
          <a:p>
            <a:pPr indent="0" lvl="0" marL="0" marR="0" rtl="0" algn="ctr">
              <a:lnSpc>
                <a:spcPct val="125038"/>
              </a:lnSpc>
              <a:spcBef>
                <a:spcPts val="0"/>
              </a:spcBef>
              <a:spcAft>
                <a:spcPts val="0"/>
              </a:spcAft>
              <a:buClr>
                <a:srgbClr val="272525"/>
              </a:buClr>
              <a:buSzPts val="1600"/>
              <a:buFont typeface="Gelasio"/>
              <a:buNone/>
            </a:pPr>
            <a:r>
              <a:rPr b="0" i="0" lang="fr" sz="1600" u="none" cap="none" strike="noStrike">
                <a:solidFill>
                  <a:srgbClr val="272525"/>
                </a:solidFill>
                <a:latin typeface="Gelasio"/>
                <a:ea typeface="Gelasio"/>
                <a:cs typeface="Gelasio"/>
                <a:sym typeface="Gelasio"/>
              </a:rPr>
              <a:t>3</a:t>
            </a:r>
            <a:endParaRPr b="0" i="0" sz="1600" u="none" cap="none" strike="noStrike">
              <a:solidFill>
                <a:schemeClr val="dk1"/>
              </a:solidFill>
              <a:latin typeface="Calibri"/>
              <a:ea typeface="Calibri"/>
              <a:cs typeface="Calibri"/>
              <a:sym typeface="Calibri"/>
            </a:endParaRPr>
          </a:p>
        </p:txBody>
      </p:sp>
      <p:pic>
        <p:nvPicPr>
          <p:cNvPr descr="preencoded.png" id="737" name="Google Shape;737;p65"/>
          <p:cNvPicPr preferRelativeResize="0"/>
          <p:nvPr/>
        </p:nvPicPr>
        <p:blipFill rotWithShape="1">
          <a:blip r:embed="rId6">
            <a:alphaModFix/>
          </a:blip>
          <a:srcRect b="0" l="0" r="0" t="0"/>
          <a:stretch/>
        </p:blipFill>
        <p:spPr>
          <a:xfrm>
            <a:off x="6215360" y="1855366"/>
            <a:ext cx="1654969" cy="1103263"/>
          </a:xfrm>
          <a:prstGeom prst="rect">
            <a:avLst/>
          </a:prstGeom>
          <a:noFill/>
          <a:ln>
            <a:noFill/>
          </a:ln>
        </p:spPr>
      </p:pic>
      <p:sp>
        <p:nvSpPr>
          <p:cNvPr id="738" name="Google Shape;738;p65"/>
          <p:cNvSpPr/>
          <p:nvPr/>
        </p:nvSpPr>
        <p:spPr>
          <a:xfrm>
            <a:off x="6215360" y="3114824"/>
            <a:ext cx="1655100" cy="434100"/>
          </a:xfrm>
          <a:prstGeom prst="rect">
            <a:avLst/>
          </a:prstGeom>
          <a:noFill/>
          <a:ln>
            <a:noFill/>
          </a:ln>
        </p:spPr>
        <p:txBody>
          <a:bodyPr anchorCtr="0" anchor="t" bIns="28575" lIns="57150" spcFirstLastPara="1" rIns="57150" wrap="square" tIns="28575">
            <a:noAutofit/>
          </a:bodyPr>
          <a:lstStyle/>
          <a:p>
            <a:pPr indent="0" lvl="0" marL="0" marR="0" rtl="0" algn="ctr">
              <a:lnSpc>
                <a:spcPct val="125011"/>
              </a:lnSpc>
              <a:spcBef>
                <a:spcPts val="0"/>
              </a:spcBef>
              <a:spcAft>
                <a:spcPts val="0"/>
              </a:spcAft>
              <a:buClr>
                <a:srgbClr val="272525"/>
              </a:buClr>
              <a:buSzPts val="1400"/>
              <a:buFont typeface="Gelasio"/>
              <a:buNone/>
            </a:pPr>
            <a:r>
              <a:rPr b="0" i="0" lang="fr" sz="1400" u="none" cap="none" strike="noStrike">
                <a:solidFill>
                  <a:srgbClr val="272525"/>
                </a:solidFill>
                <a:latin typeface="Gelasio"/>
                <a:ea typeface="Gelasio"/>
                <a:cs typeface="Gelasio"/>
                <a:sym typeface="Gelasio"/>
              </a:rPr>
              <a:t>Optimisation des flux de travail</a:t>
            </a:r>
            <a:endParaRPr b="0" i="0" sz="1400" u="none" cap="none" strike="noStrike">
              <a:solidFill>
                <a:schemeClr val="dk1"/>
              </a:solidFill>
              <a:latin typeface="Calibri"/>
              <a:ea typeface="Calibri"/>
              <a:cs typeface="Calibri"/>
              <a:sym typeface="Calibri"/>
            </a:endParaRPr>
          </a:p>
        </p:txBody>
      </p:sp>
      <p:sp>
        <p:nvSpPr>
          <p:cNvPr id="739" name="Google Shape;739;p65"/>
          <p:cNvSpPr/>
          <p:nvPr/>
        </p:nvSpPr>
        <p:spPr>
          <a:xfrm>
            <a:off x="6215360" y="3687663"/>
            <a:ext cx="1655100" cy="666300"/>
          </a:xfrm>
          <a:prstGeom prst="rect">
            <a:avLst/>
          </a:prstGeom>
          <a:noFill/>
          <a:ln>
            <a:noFill/>
          </a:ln>
        </p:spPr>
        <p:txBody>
          <a:bodyPr anchorCtr="0" anchor="t" bIns="28575" lIns="57150" spcFirstLastPara="1" rIns="57150" wrap="square" tIns="28575">
            <a:noAutofit/>
          </a:bodyPr>
          <a:lstStyle/>
          <a:p>
            <a:pPr indent="0" lvl="0" marL="0" marR="0" rtl="0" algn="ctr">
              <a:lnSpc>
                <a:spcPct val="159942"/>
              </a:lnSpc>
              <a:spcBef>
                <a:spcPts val="0"/>
              </a:spcBef>
              <a:spcAft>
                <a:spcPts val="0"/>
              </a:spcAft>
              <a:buClr>
                <a:srgbClr val="272525"/>
              </a:buClr>
              <a:buSzPts val="1100"/>
              <a:buFont typeface="Lato"/>
              <a:buNone/>
            </a:pPr>
            <a:r>
              <a:rPr b="0" i="0" lang="fr" sz="1100" u="none" cap="none" strike="noStrike">
                <a:solidFill>
                  <a:srgbClr val="272525"/>
                </a:solidFill>
                <a:latin typeface="Lato"/>
                <a:ea typeface="Lato"/>
                <a:cs typeface="Lato"/>
                <a:sym typeface="Lato"/>
              </a:rPr>
              <a:t>Meilleure utilisation des ressources et une réduction des gaspillages.</a:t>
            </a:r>
            <a:endParaRPr b="0" i="0" sz="1100" u="none" cap="none" strike="noStrike">
              <a:solidFill>
                <a:schemeClr val="dk1"/>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pic>
        <p:nvPicPr>
          <p:cNvPr id="289" name="Google Shape;289;p30"/>
          <p:cNvPicPr preferRelativeResize="0"/>
          <p:nvPr/>
        </p:nvPicPr>
        <p:blipFill>
          <a:blip r:embed="rId3">
            <a:alphaModFix/>
          </a:blip>
          <a:stretch>
            <a:fillRect/>
          </a:stretch>
        </p:blipFill>
        <p:spPr>
          <a:xfrm>
            <a:off x="3864295" y="3278862"/>
            <a:ext cx="1923125" cy="1081752"/>
          </a:xfrm>
          <a:prstGeom prst="rect">
            <a:avLst/>
          </a:prstGeom>
          <a:noFill/>
          <a:ln>
            <a:noFill/>
          </a:ln>
        </p:spPr>
      </p:pic>
      <p:pic>
        <p:nvPicPr>
          <p:cNvPr id="290" name="Google Shape;290;p30"/>
          <p:cNvPicPr preferRelativeResize="0"/>
          <p:nvPr/>
        </p:nvPicPr>
        <p:blipFill>
          <a:blip r:embed="rId4">
            <a:alphaModFix/>
          </a:blip>
          <a:stretch>
            <a:fillRect/>
          </a:stretch>
        </p:blipFill>
        <p:spPr>
          <a:xfrm>
            <a:off x="5315075" y="2505450"/>
            <a:ext cx="1219201" cy="1219201"/>
          </a:xfrm>
          <a:prstGeom prst="rect">
            <a:avLst/>
          </a:prstGeom>
          <a:noFill/>
          <a:ln>
            <a:noFill/>
          </a:ln>
        </p:spPr>
      </p:pic>
      <p:sp>
        <p:nvSpPr>
          <p:cNvPr id="291" name="Google Shape;291;p30"/>
          <p:cNvSpPr txBox="1"/>
          <p:nvPr>
            <p:ph type="title"/>
          </p:nvPr>
        </p:nvSpPr>
        <p:spPr>
          <a:xfrm>
            <a:off x="329300" y="361325"/>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Présentation</a:t>
            </a:r>
            <a:endParaRPr/>
          </a:p>
        </p:txBody>
      </p:sp>
      <p:pic>
        <p:nvPicPr>
          <p:cNvPr id="292" name="Google Shape;292;p30"/>
          <p:cNvPicPr preferRelativeResize="0"/>
          <p:nvPr/>
        </p:nvPicPr>
        <p:blipFill>
          <a:blip r:embed="rId5">
            <a:alphaModFix/>
          </a:blip>
          <a:stretch>
            <a:fillRect/>
          </a:stretch>
        </p:blipFill>
        <p:spPr>
          <a:xfrm>
            <a:off x="7209825" y="361325"/>
            <a:ext cx="1506225" cy="1506250"/>
          </a:xfrm>
          <a:prstGeom prst="rect">
            <a:avLst/>
          </a:prstGeom>
          <a:noFill/>
          <a:ln>
            <a:noFill/>
          </a:ln>
        </p:spPr>
      </p:pic>
      <p:sp>
        <p:nvSpPr>
          <p:cNvPr id="293" name="Google Shape;293;p30"/>
          <p:cNvSpPr txBox="1"/>
          <p:nvPr/>
        </p:nvSpPr>
        <p:spPr>
          <a:xfrm>
            <a:off x="819150" y="907050"/>
            <a:ext cx="5609700" cy="598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fr" sz="2400">
                <a:solidFill>
                  <a:schemeClr val="dk2"/>
                </a:solidFill>
                <a:latin typeface="Montserrat"/>
                <a:ea typeface="Montserrat"/>
                <a:cs typeface="Montserrat"/>
                <a:sym typeface="Montserrat"/>
              </a:rPr>
              <a:t>Yann Fornier (30 ans)</a:t>
            </a:r>
            <a:endParaRPr sz="2400">
              <a:solidFill>
                <a:schemeClr val="dk2"/>
              </a:solidFill>
              <a:latin typeface="Montserrat"/>
              <a:ea typeface="Montserrat"/>
              <a:cs typeface="Montserrat"/>
              <a:sym typeface="Montserrat"/>
            </a:endParaRPr>
          </a:p>
        </p:txBody>
      </p:sp>
      <p:sp>
        <p:nvSpPr>
          <p:cNvPr id="294" name="Google Shape;294;p30"/>
          <p:cNvSpPr/>
          <p:nvPr/>
        </p:nvSpPr>
        <p:spPr>
          <a:xfrm>
            <a:off x="428650" y="3584691"/>
            <a:ext cx="2121900" cy="428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fr" sz="1300">
                <a:latin typeface="Lato"/>
                <a:ea typeface="Lato"/>
                <a:cs typeface="Lato"/>
                <a:sym typeface="Lato"/>
              </a:rPr>
              <a:t>Aéro</a:t>
            </a:r>
            <a:endParaRPr/>
          </a:p>
        </p:txBody>
      </p:sp>
      <p:sp>
        <p:nvSpPr>
          <p:cNvPr id="295" name="Google Shape;295;p30"/>
          <p:cNvSpPr/>
          <p:nvPr/>
        </p:nvSpPr>
        <p:spPr>
          <a:xfrm>
            <a:off x="428650" y="2247850"/>
            <a:ext cx="2121900" cy="428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fr" sz="1300">
                <a:latin typeface="Lato"/>
                <a:ea typeface="Lato"/>
                <a:cs typeface="Lato"/>
                <a:sym typeface="Lato"/>
              </a:rPr>
              <a:t>Informatique Quantique</a:t>
            </a:r>
            <a:endParaRPr/>
          </a:p>
        </p:txBody>
      </p:sp>
      <p:sp>
        <p:nvSpPr>
          <p:cNvPr id="296" name="Google Shape;296;p30"/>
          <p:cNvSpPr/>
          <p:nvPr/>
        </p:nvSpPr>
        <p:spPr>
          <a:xfrm>
            <a:off x="428650" y="2900725"/>
            <a:ext cx="2121900" cy="428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fr" sz="1300">
                <a:latin typeface="Lato"/>
                <a:ea typeface="Lato"/>
                <a:cs typeface="Lato"/>
                <a:sym typeface="Lato"/>
              </a:rPr>
              <a:t>Cloud Computing</a:t>
            </a:r>
            <a:endParaRPr/>
          </a:p>
        </p:txBody>
      </p:sp>
      <p:pic>
        <p:nvPicPr>
          <p:cNvPr id="297" name="Google Shape;297;p30"/>
          <p:cNvPicPr preferRelativeResize="0"/>
          <p:nvPr/>
        </p:nvPicPr>
        <p:blipFill>
          <a:blip r:embed="rId6">
            <a:alphaModFix/>
          </a:blip>
          <a:stretch>
            <a:fillRect/>
          </a:stretch>
        </p:blipFill>
        <p:spPr>
          <a:xfrm>
            <a:off x="2671596" y="2247850"/>
            <a:ext cx="1677131" cy="428700"/>
          </a:xfrm>
          <a:prstGeom prst="rect">
            <a:avLst/>
          </a:prstGeom>
          <a:noFill/>
          <a:ln>
            <a:noFill/>
          </a:ln>
        </p:spPr>
      </p:pic>
      <p:pic>
        <p:nvPicPr>
          <p:cNvPr id="298" name="Google Shape;298;p30"/>
          <p:cNvPicPr preferRelativeResize="0"/>
          <p:nvPr/>
        </p:nvPicPr>
        <p:blipFill>
          <a:blip r:embed="rId7">
            <a:alphaModFix/>
          </a:blip>
          <a:stretch>
            <a:fillRect/>
          </a:stretch>
        </p:blipFill>
        <p:spPr>
          <a:xfrm>
            <a:off x="4428950" y="1937275"/>
            <a:ext cx="1049825" cy="1049825"/>
          </a:xfrm>
          <a:prstGeom prst="rect">
            <a:avLst/>
          </a:prstGeom>
          <a:noFill/>
          <a:ln>
            <a:noFill/>
          </a:ln>
        </p:spPr>
      </p:pic>
      <p:pic>
        <p:nvPicPr>
          <p:cNvPr id="299" name="Google Shape;299;p30"/>
          <p:cNvPicPr preferRelativeResize="0"/>
          <p:nvPr/>
        </p:nvPicPr>
        <p:blipFill>
          <a:blip r:embed="rId8">
            <a:alphaModFix/>
          </a:blip>
          <a:stretch>
            <a:fillRect/>
          </a:stretch>
        </p:blipFill>
        <p:spPr>
          <a:xfrm>
            <a:off x="5478775" y="2028169"/>
            <a:ext cx="1156599" cy="786396"/>
          </a:xfrm>
          <a:prstGeom prst="rect">
            <a:avLst/>
          </a:prstGeom>
          <a:noFill/>
          <a:ln>
            <a:noFill/>
          </a:ln>
        </p:spPr>
      </p:pic>
      <p:pic>
        <p:nvPicPr>
          <p:cNvPr id="300" name="Google Shape;300;p30"/>
          <p:cNvPicPr preferRelativeResize="0"/>
          <p:nvPr/>
        </p:nvPicPr>
        <p:blipFill>
          <a:blip r:embed="rId9">
            <a:alphaModFix/>
          </a:blip>
          <a:stretch>
            <a:fillRect/>
          </a:stretch>
        </p:blipFill>
        <p:spPr>
          <a:xfrm>
            <a:off x="6752425" y="2216365"/>
            <a:ext cx="1156598" cy="410010"/>
          </a:xfrm>
          <a:prstGeom prst="rect">
            <a:avLst/>
          </a:prstGeom>
          <a:noFill/>
          <a:ln>
            <a:noFill/>
          </a:ln>
        </p:spPr>
      </p:pic>
      <p:pic>
        <p:nvPicPr>
          <p:cNvPr id="301" name="Google Shape;301;p30"/>
          <p:cNvPicPr preferRelativeResize="0"/>
          <p:nvPr/>
        </p:nvPicPr>
        <p:blipFill>
          <a:blip r:embed="rId10">
            <a:alphaModFix/>
          </a:blip>
          <a:stretch>
            <a:fillRect/>
          </a:stretch>
        </p:blipFill>
        <p:spPr>
          <a:xfrm>
            <a:off x="2671600" y="2721875"/>
            <a:ext cx="1294780" cy="786400"/>
          </a:xfrm>
          <a:prstGeom prst="rect">
            <a:avLst/>
          </a:prstGeom>
          <a:noFill/>
          <a:ln>
            <a:noFill/>
          </a:ln>
        </p:spPr>
      </p:pic>
      <p:pic>
        <p:nvPicPr>
          <p:cNvPr id="302" name="Google Shape;302;p30"/>
          <p:cNvPicPr preferRelativeResize="0"/>
          <p:nvPr/>
        </p:nvPicPr>
        <p:blipFill>
          <a:blip r:embed="rId11">
            <a:alphaModFix/>
          </a:blip>
          <a:stretch>
            <a:fillRect/>
          </a:stretch>
        </p:blipFill>
        <p:spPr>
          <a:xfrm>
            <a:off x="4031128" y="2770387"/>
            <a:ext cx="1219200" cy="689375"/>
          </a:xfrm>
          <a:prstGeom prst="rect">
            <a:avLst/>
          </a:prstGeom>
          <a:noFill/>
          <a:ln>
            <a:noFill/>
          </a:ln>
        </p:spPr>
      </p:pic>
      <p:pic>
        <p:nvPicPr>
          <p:cNvPr id="303" name="Google Shape;303;p30"/>
          <p:cNvPicPr preferRelativeResize="0"/>
          <p:nvPr/>
        </p:nvPicPr>
        <p:blipFill>
          <a:blip r:embed="rId12">
            <a:alphaModFix/>
          </a:blip>
          <a:stretch>
            <a:fillRect/>
          </a:stretch>
        </p:blipFill>
        <p:spPr>
          <a:xfrm>
            <a:off x="2615725" y="3542727"/>
            <a:ext cx="1677123" cy="512639"/>
          </a:xfrm>
          <a:prstGeom prst="rect">
            <a:avLst/>
          </a:prstGeom>
          <a:noFill/>
          <a:ln>
            <a:noFill/>
          </a:ln>
        </p:spPr>
      </p:pic>
      <p:sp>
        <p:nvSpPr>
          <p:cNvPr id="304" name="Google Shape;304;p30"/>
          <p:cNvSpPr/>
          <p:nvPr/>
        </p:nvSpPr>
        <p:spPr>
          <a:xfrm>
            <a:off x="428650" y="4305666"/>
            <a:ext cx="2121900" cy="428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fr" sz="1300">
                <a:latin typeface="Lato"/>
                <a:ea typeface="Lato"/>
                <a:cs typeface="Lato"/>
                <a:sym typeface="Lato"/>
              </a:rPr>
              <a:t>Blockchain</a:t>
            </a:r>
            <a:endParaRPr/>
          </a:p>
        </p:txBody>
      </p:sp>
      <p:pic>
        <p:nvPicPr>
          <p:cNvPr id="305" name="Google Shape;305;p30"/>
          <p:cNvPicPr preferRelativeResize="0"/>
          <p:nvPr/>
        </p:nvPicPr>
        <p:blipFill>
          <a:blip r:embed="rId13">
            <a:alphaModFix/>
          </a:blip>
          <a:stretch>
            <a:fillRect/>
          </a:stretch>
        </p:blipFill>
        <p:spPr>
          <a:xfrm>
            <a:off x="2736350" y="4211446"/>
            <a:ext cx="1294776" cy="617167"/>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4" name="Shape 744"/>
        <p:cNvGrpSpPr/>
        <p:nvPr/>
      </p:nvGrpSpPr>
      <p:grpSpPr>
        <a:xfrm>
          <a:off x="0" y="0"/>
          <a:ext cx="0" cy="0"/>
          <a:chOff x="0" y="0"/>
          <a:chExt cx="0" cy="0"/>
        </a:xfrm>
      </p:grpSpPr>
      <p:pic>
        <p:nvPicPr>
          <p:cNvPr descr="preencoded.png" id="745" name="Google Shape;745;p66"/>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746" name="Google Shape;746;p66"/>
          <p:cNvSpPr/>
          <p:nvPr/>
        </p:nvSpPr>
        <p:spPr>
          <a:xfrm>
            <a:off x="0" y="0"/>
            <a:ext cx="9144000" cy="5143500"/>
          </a:xfrm>
          <a:prstGeom prst="rect">
            <a:avLst/>
          </a:prstGeom>
          <a:solidFill>
            <a:srgbClr val="FFFFFF">
              <a:alpha val="74900"/>
            </a:srgbClr>
          </a:solidFill>
          <a:ln cap="flat" cmpd="sng" w="13800">
            <a:solidFill>
              <a:srgbClr val="FFFFFF">
                <a:alpha val="63919"/>
              </a:srgbClr>
            </a:solidFill>
            <a:prstDash val="solid"/>
            <a:round/>
            <a:headEnd len="sm" w="sm" type="none"/>
            <a:tailEnd len="sm" w="sm" type="none"/>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747" name="Google Shape;747;p66"/>
          <p:cNvSpPr/>
          <p:nvPr/>
        </p:nvSpPr>
        <p:spPr>
          <a:xfrm>
            <a:off x="1273746" y="457646"/>
            <a:ext cx="4176600" cy="434100"/>
          </a:xfrm>
          <a:prstGeom prst="rect">
            <a:avLst/>
          </a:prstGeom>
          <a:noFill/>
          <a:ln>
            <a:noFill/>
          </a:ln>
        </p:spPr>
        <p:txBody>
          <a:bodyPr anchorCtr="0" anchor="t" bIns="28575" lIns="57150" spcFirstLastPara="1" rIns="57150" wrap="square" tIns="28575">
            <a:noAutofit/>
          </a:bodyPr>
          <a:lstStyle/>
          <a:p>
            <a:pPr indent="0" lvl="0" marL="0" marR="0" rtl="0" algn="l">
              <a:lnSpc>
                <a:spcPct val="125011"/>
              </a:lnSpc>
              <a:spcBef>
                <a:spcPts val="0"/>
              </a:spcBef>
              <a:spcAft>
                <a:spcPts val="0"/>
              </a:spcAft>
              <a:buClr>
                <a:srgbClr val="312F2B"/>
              </a:buClr>
              <a:buSzPts val="2700"/>
              <a:buFont typeface="Gelasio"/>
              <a:buNone/>
            </a:pPr>
            <a:r>
              <a:rPr b="0" i="0" lang="fr" sz="2700" u="none" cap="none" strike="noStrike">
                <a:solidFill>
                  <a:srgbClr val="312F2B"/>
                </a:solidFill>
                <a:latin typeface="Gelasio"/>
                <a:ea typeface="Gelasio"/>
                <a:cs typeface="Gelasio"/>
                <a:sym typeface="Gelasio"/>
              </a:rPr>
              <a:t>Prise de décision améliorée</a:t>
            </a:r>
            <a:endParaRPr b="0" i="0" sz="2700" u="none" cap="none" strike="noStrike">
              <a:solidFill>
                <a:schemeClr val="dk1"/>
              </a:solidFill>
              <a:latin typeface="Calibri"/>
              <a:ea typeface="Calibri"/>
              <a:cs typeface="Calibri"/>
              <a:sym typeface="Calibri"/>
            </a:endParaRPr>
          </a:p>
        </p:txBody>
      </p:sp>
      <p:sp>
        <p:nvSpPr>
          <p:cNvPr id="748" name="Google Shape;748;p66"/>
          <p:cNvSpPr/>
          <p:nvPr/>
        </p:nvSpPr>
        <p:spPr>
          <a:xfrm>
            <a:off x="1273746" y="2816498"/>
            <a:ext cx="6596400" cy="27900"/>
          </a:xfrm>
          <a:prstGeom prst="rect">
            <a:avLst/>
          </a:prstGeom>
          <a:solidFill>
            <a:srgbClr val="D1D1C7"/>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749" name="Google Shape;749;p66"/>
          <p:cNvSpPr/>
          <p:nvPr/>
        </p:nvSpPr>
        <p:spPr>
          <a:xfrm>
            <a:off x="2874281" y="2816498"/>
            <a:ext cx="27900" cy="486000"/>
          </a:xfrm>
          <a:prstGeom prst="rect">
            <a:avLst/>
          </a:prstGeom>
          <a:solidFill>
            <a:srgbClr val="D1D1C7"/>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750" name="Google Shape;750;p66"/>
          <p:cNvSpPr/>
          <p:nvPr/>
        </p:nvSpPr>
        <p:spPr>
          <a:xfrm>
            <a:off x="2731964" y="2660303"/>
            <a:ext cx="312300" cy="312300"/>
          </a:xfrm>
          <a:prstGeom prst="roundRect">
            <a:avLst>
              <a:gd fmla="val 20000" name="adj"/>
            </a:avLst>
          </a:prstGeom>
          <a:solidFill>
            <a:srgbClr val="E8E8E3"/>
          </a:solidFill>
          <a:ln cap="flat" cmpd="sng" w="13800">
            <a:solidFill>
              <a:srgbClr val="D1D1C7"/>
            </a:solidFill>
            <a:prstDash val="solid"/>
            <a:round/>
            <a:headEnd len="sm" w="sm" type="none"/>
            <a:tailEnd len="sm" w="sm" type="none"/>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751" name="Google Shape;751;p66"/>
          <p:cNvSpPr/>
          <p:nvPr/>
        </p:nvSpPr>
        <p:spPr>
          <a:xfrm>
            <a:off x="2842915" y="2686348"/>
            <a:ext cx="90600" cy="260400"/>
          </a:xfrm>
          <a:prstGeom prst="rect">
            <a:avLst/>
          </a:prstGeom>
          <a:noFill/>
          <a:ln>
            <a:noFill/>
          </a:ln>
        </p:spPr>
        <p:txBody>
          <a:bodyPr anchorCtr="0" anchor="t" bIns="28575" lIns="57150" spcFirstLastPara="1" rIns="57150" wrap="square" tIns="28575">
            <a:noAutofit/>
          </a:bodyPr>
          <a:lstStyle/>
          <a:p>
            <a:pPr indent="0" lvl="0" marL="0" marR="0" rtl="0" algn="ctr">
              <a:lnSpc>
                <a:spcPct val="125038"/>
              </a:lnSpc>
              <a:spcBef>
                <a:spcPts val="0"/>
              </a:spcBef>
              <a:spcAft>
                <a:spcPts val="0"/>
              </a:spcAft>
              <a:buClr>
                <a:srgbClr val="272525"/>
              </a:buClr>
              <a:buSzPts val="1600"/>
              <a:buFont typeface="Gelasio"/>
              <a:buNone/>
            </a:pPr>
            <a:r>
              <a:rPr b="0" i="0" lang="fr" sz="1600" u="none" cap="none" strike="noStrike">
                <a:solidFill>
                  <a:srgbClr val="272525"/>
                </a:solidFill>
                <a:latin typeface="Gelasio"/>
                <a:ea typeface="Gelasio"/>
                <a:cs typeface="Gelasio"/>
                <a:sym typeface="Gelasio"/>
              </a:rPr>
              <a:t>1</a:t>
            </a:r>
            <a:endParaRPr b="0" i="0" sz="1600" u="none" cap="none" strike="noStrike">
              <a:solidFill>
                <a:schemeClr val="dk1"/>
              </a:solidFill>
              <a:latin typeface="Calibri"/>
              <a:ea typeface="Calibri"/>
              <a:cs typeface="Calibri"/>
              <a:sym typeface="Calibri"/>
            </a:endParaRPr>
          </a:p>
        </p:txBody>
      </p:sp>
      <p:sp>
        <p:nvSpPr>
          <p:cNvPr id="752" name="Google Shape;752;p66"/>
          <p:cNvSpPr/>
          <p:nvPr/>
        </p:nvSpPr>
        <p:spPr>
          <a:xfrm>
            <a:off x="1714203" y="3441427"/>
            <a:ext cx="2347800" cy="216900"/>
          </a:xfrm>
          <a:prstGeom prst="rect">
            <a:avLst/>
          </a:prstGeom>
          <a:noFill/>
          <a:ln>
            <a:noFill/>
          </a:ln>
        </p:spPr>
        <p:txBody>
          <a:bodyPr anchorCtr="0" anchor="t" bIns="28575" lIns="57150" spcFirstLastPara="1" rIns="57150" wrap="square" tIns="28575">
            <a:noAutofit/>
          </a:bodyPr>
          <a:lstStyle/>
          <a:p>
            <a:pPr indent="0" lvl="0" marL="0" marR="0" rtl="0" algn="ctr">
              <a:lnSpc>
                <a:spcPct val="125011"/>
              </a:lnSpc>
              <a:spcBef>
                <a:spcPts val="0"/>
              </a:spcBef>
              <a:spcAft>
                <a:spcPts val="0"/>
              </a:spcAft>
              <a:buClr>
                <a:srgbClr val="272525"/>
              </a:buClr>
              <a:buSzPts val="1400"/>
              <a:buFont typeface="Gelasio"/>
              <a:buNone/>
            </a:pPr>
            <a:r>
              <a:rPr b="0" i="0" lang="fr" sz="1400" u="none" cap="none" strike="noStrike">
                <a:solidFill>
                  <a:srgbClr val="272525"/>
                </a:solidFill>
                <a:latin typeface="Gelasio"/>
                <a:ea typeface="Gelasio"/>
                <a:cs typeface="Gelasio"/>
                <a:sym typeface="Gelasio"/>
              </a:rPr>
              <a:t>Collecte et analyse des données</a:t>
            </a:r>
            <a:endParaRPr b="0" i="0" sz="1400" u="none" cap="none" strike="noStrike">
              <a:solidFill>
                <a:schemeClr val="dk1"/>
              </a:solidFill>
              <a:latin typeface="Calibri"/>
              <a:ea typeface="Calibri"/>
              <a:cs typeface="Calibri"/>
              <a:sym typeface="Calibri"/>
            </a:endParaRPr>
          </a:p>
        </p:txBody>
      </p:sp>
      <p:sp>
        <p:nvSpPr>
          <p:cNvPr id="753" name="Google Shape;753;p66"/>
          <p:cNvSpPr/>
          <p:nvPr/>
        </p:nvSpPr>
        <p:spPr>
          <a:xfrm>
            <a:off x="1412602" y="3949675"/>
            <a:ext cx="2951100" cy="888600"/>
          </a:xfrm>
          <a:prstGeom prst="rect">
            <a:avLst/>
          </a:prstGeom>
          <a:noFill/>
          <a:ln>
            <a:noFill/>
          </a:ln>
        </p:spPr>
        <p:txBody>
          <a:bodyPr anchorCtr="0" anchor="t" bIns="28575" lIns="57150" spcFirstLastPara="1" rIns="57150" wrap="square" tIns="28575">
            <a:noAutofit/>
          </a:bodyPr>
          <a:lstStyle/>
          <a:p>
            <a:pPr indent="0" lvl="0" marL="0" marR="0" rtl="0" algn="ctr">
              <a:lnSpc>
                <a:spcPct val="159942"/>
              </a:lnSpc>
              <a:spcBef>
                <a:spcPts val="0"/>
              </a:spcBef>
              <a:spcAft>
                <a:spcPts val="0"/>
              </a:spcAft>
              <a:buClr>
                <a:srgbClr val="272525"/>
              </a:buClr>
              <a:buSzPts val="1100"/>
              <a:buFont typeface="Lato"/>
              <a:buNone/>
            </a:pPr>
            <a:r>
              <a:rPr b="0" i="0" lang="fr" sz="1100" u="none" cap="none" strike="noStrike">
                <a:solidFill>
                  <a:srgbClr val="272525"/>
                </a:solidFill>
                <a:latin typeface="Lato"/>
                <a:ea typeface="Lato"/>
                <a:cs typeface="Lato"/>
                <a:sym typeface="Lato"/>
              </a:rPr>
              <a:t>Les SII permettent la collecte et l'analyse des données pour fournir des données factuelles et des indicateurs de performance clés pour évaluer les résultats...</a:t>
            </a:r>
            <a:endParaRPr b="0" i="0" sz="1100" u="none" cap="none" strike="noStrike">
              <a:solidFill>
                <a:schemeClr val="dk1"/>
              </a:solidFill>
              <a:latin typeface="Calibri"/>
              <a:ea typeface="Calibri"/>
              <a:cs typeface="Calibri"/>
              <a:sym typeface="Calibri"/>
            </a:endParaRPr>
          </a:p>
        </p:txBody>
      </p:sp>
      <p:sp>
        <p:nvSpPr>
          <p:cNvPr id="754" name="Google Shape;754;p66"/>
          <p:cNvSpPr/>
          <p:nvPr/>
        </p:nvSpPr>
        <p:spPr>
          <a:xfrm>
            <a:off x="4558122" y="2330499"/>
            <a:ext cx="27900" cy="486000"/>
          </a:xfrm>
          <a:prstGeom prst="rect">
            <a:avLst/>
          </a:prstGeom>
          <a:solidFill>
            <a:srgbClr val="D1D1C7"/>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755" name="Google Shape;755;p66"/>
          <p:cNvSpPr/>
          <p:nvPr/>
        </p:nvSpPr>
        <p:spPr>
          <a:xfrm>
            <a:off x="4415805" y="2660303"/>
            <a:ext cx="312300" cy="312300"/>
          </a:xfrm>
          <a:prstGeom prst="roundRect">
            <a:avLst>
              <a:gd fmla="val 20000" name="adj"/>
            </a:avLst>
          </a:prstGeom>
          <a:solidFill>
            <a:srgbClr val="E8E8E3"/>
          </a:solidFill>
          <a:ln cap="flat" cmpd="sng" w="13800">
            <a:solidFill>
              <a:srgbClr val="D1D1C7"/>
            </a:solidFill>
            <a:prstDash val="solid"/>
            <a:round/>
            <a:headEnd len="sm" w="sm" type="none"/>
            <a:tailEnd len="sm" w="sm" type="none"/>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756" name="Google Shape;756;p66"/>
          <p:cNvSpPr/>
          <p:nvPr/>
        </p:nvSpPr>
        <p:spPr>
          <a:xfrm>
            <a:off x="4512469" y="2686348"/>
            <a:ext cx="119100" cy="260400"/>
          </a:xfrm>
          <a:prstGeom prst="rect">
            <a:avLst/>
          </a:prstGeom>
          <a:noFill/>
          <a:ln>
            <a:noFill/>
          </a:ln>
        </p:spPr>
        <p:txBody>
          <a:bodyPr anchorCtr="0" anchor="t" bIns="28575" lIns="57150" spcFirstLastPara="1" rIns="57150" wrap="square" tIns="28575">
            <a:noAutofit/>
          </a:bodyPr>
          <a:lstStyle/>
          <a:p>
            <a:pPr indent="0" lvl="0" marL="0" marR="0" rtl="0" algn="ctr">
              <a:lnSpc>
                <a:spcPct val="125038"/>
              </a:lnSpc>
              <a:spcBef>
                <a:spcPts val="0"/>
              </a:spcBef>
              <a:spcAft>
                <a:spcPts val="0"/>
              </a:spcAft>
              <a:buClr>
                <a:srgbClr val="272525"/>
              </a:buClr>
              <a:buSzPts val="1600"/>
              <a:buFont typeface="Gelasio"/>
              <a:buNone/>
            </a:pPr>
            <a:r>
              <a:rPr b="0" i="0" lang="fr" sz="1600" u="none" cap="none" strike="noStrike">
                <a:solidFill>
                  <a:srgbClr val="272525"/>
                </a:solidFill>
                <a:latin typeface="Gelasio"/>
                <a:ea typeface="Gelasio"/>
                <a:cs typeface="Gelasio"/>
                <a:sym typeface="Gelasio"/>
              </a:rPr>
              <a:t>2</a:t>
            </a:r>
            <a:endParaRPr b="0" i="0" sz="1600" u="none" cap="none" strike="noStrike">
              <a:solidFill>
                <a:schemeClr val="dk1"/>
              </a:solidFill>
              <a:latin typeface="Calibri"/>
              <a:ea typeface="Calibri"/>
              <a:cs typeface="Calibri"/>
              <a:sym typeface="Calibri"/>
            </a:endParaRPr>
          </a:p>
        </p:txBody>
      </p:sp>
      <p:sp>
        <p:nvSpPr>
          <p:cNvPr id="757" name="Google Shape;757;p66"/>
          <p:cNvSpPr/>
          <p:nvPr/>
        </p:nvSpPr>
        <p:spPr>
          <a:xfrm>
            <a:off x="3876675" y="1016943"/>
            <a:ext cx="1390800" cy="216900"/>
          </a:xfrm>
          <a:prstGeom prst="rect">
            <a:avLst/>
          </a:prstGeom>
          <a:noFill/>
          <a:ln>
            <a:noFill/>
          </a:ln>
        </p:spPr>
        <p:txBody>
          <a:bodyPr anchorCtr="0" anchor="t" bIns="28575" lIns="57150" spcFirstLastPara="1" rIns="57150" wrap="square" tIns="28575">
            <a:noAutofit/>
          </a:bodyPr>
          <a:lstStyle/>
          <a:p>
            <a:pPr indent="0" lvl="0" marL="0" marR="0" rtl="0" algn="ctr">
              <a:lnSpc>
                <a:spcPct val="125011"/>
              </a:lnSpc>
              <a:spcBef>
                <a:spcPts val="0"/>
              </a:spcBef>
              <a:spcAft>
                <a:spcPts val="0"/>
              </a:spcAft>
              <a:buClr>
                <a:srgbClr val="272525"/>
              </a:buClr>
              <a:buSzPts val="1400"/>
              <a:buFont typeface="Gelasio"/>
              <a:buNone/>
            </a:pPr>
            <a:r>
              <a:rPr b="0" i="0" lang="fr" sz="1400" u="none" cap="none" strike="noStrike">
                <a:solidFill>
                  <a:srgbClr val="272525"/>
                </a:solidFill>
                <a:latin typeface="Gelasio"/>
                <a:ea typeface="Gelasio"/>
                <a:cs typeface="Gelasio"/>
                <a:sym typeface="Gelasio"/>
              </a:rPr>
              <a:t>Analyse prédictive</a:t>
            </a:r>
            <a:endParaRPr b="0" i="0" sz="1400" u="none" cap="none" strike="noStrike">
              <a:solidFill>
                <a:schemeClr val="dk1"/>
              </a:solidFill>
              <a:latin typeface="Calibri"/>
              <a:ea typeface="Calibri"/>
              <a:cs typeface="Calibri"/>
              <a:sym typeface="Calibri"/>
            </a:endParaRPr>
          </a:p>
        </p:txBody>
      </p:sp>
      <p:sp>
        <p:nvSpPr>
          <p:cNvPr id="758" name="Google Shape;758;p66"/>
          <p:cNvSpPr/>
          <p:nvPr/>
        </p:nvSpPr>
        <p:spPr>
          <a:xfrm>
            <a:off x="3096444" y="1525191"/>
            <a:ext cx="2951100" cy="666300"/>
          </a:xfrm>
          <a:prstGeom prst="rect">
            <a:avLst/>
          </a:prstGeom>
          <a:noFill/>
          <a:ln>
            <a:noFill/>
          </a:ln>
        </p:spPr>
        <p:txBody>
          <a:bodyPr anchorCtr="0" anchor="t" bIns="28575" lIns="57150" spcFirstLastPara="1" rIns="57150" wrap="square" tIns="28575">
            <a:noAutofit/>
          </a:bodyPr>
          <a:lstStyle/>
          <a:p>
            <a:pPr indent="0" lvl="0" marL="0" marR="0" rtl="0" algn="ctr">
              <a:lnSpc>
                <a:spcPct val="159942"/>
              </a:lnSpc>
              <a:spcBef>
                <a:spcPts val="0"/>
              </a:spcBef>
              <a:spcAft>
                <a:spcPts val="0"/>
              </a:spcAft>
              <a:buClr>
                <a:srgbClr val="272525"/>
              </a:buClr>
              <a:buSzPts val="1100"/>
              <a:buFont typeface="Lato"/>
              <a:buNone/>
            </a:pPr>
            <a:r>
              <a:rPr b="0" i="0" lang="fr" sz="1100" u="none" cap="none" strike="noStrike">
                <a:solidFill>
                  <a:srgbClr val="272525"/>
                </a:solidFill>
                <a:latin typeface="Lato"/>
                <a:ea typeface="Lato"/>
                <a:cs typeface="Lato"/>
                <a:sym typeface="Lato"/>
              </a:rPr>
              <a:t>Grâce aux données collectées et analysées par les SII, les décideurs peuvent anticiper les tendances et les opportunités.</a:t>
            </a:r>
            <a:endParaRPr b="0" i="0" sz="1100" u="none" cap="none" strike="noStrike">
              <a:solidFill>
                <a:schemeClr val="dk1"/>
              </a:solidFill>
              <a:latin typeface="Calibri"/>
              <a:ea typeface="Calibri"/>
              <a:cs typeface="Calibri"/>
              <a:sym typeface="Calibri"/>
            </a:endParaRPr>
          </a:p>
        </p:txBody>
      </p:sp>
      <p:sp>
        <p:nvSpPr>
          <p:cNvPr id="759" name="Google Shape;759;p66"/>
          <p:cNvSpPr/>
          <p:nvPr/>
        </p:nvSpPr>
        <p:spPr>
          <a:xfrm>
            <a:off x="6241963" y="2816498"/>
            <a:ext cx="27900" cy="486000"/>
          </a:xfrm>
          <a:prstGeom prst="rect">
            <a:avLst/>
          </a:prstGeom>
          <a:solidFill>
            <a:srgbClr val="D1D1C7"/>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760" name="Google Shape;760;p66"/>
          <p:cNvSpPr/>
          <p:nvPr/>
        </p:nvSpPr>
        <p:spPr>
          <a:xfrm>
            <a:off x="6099646" y="2660303"/>
            <a:ext cx="312300" cy="312300"/>
          </a:xfrm>
          <a:prstGeom prst="roundRect">
            <a:avLst>
              <a:gd fmla="val 20000" name="adj"/>
            </a:avLst>
          </a:prstGeom>
          <a:solidFill>
            <a:srgbClr val="E8E8E3"/>
          </a:solidFill>
          <a:ln cap="flat" cmpd="sng" w="13800">
            <a:solidFill>
              <a:srgbClr val="D1D1C7"/>
            </a:solidFill>
            <a:prstDash val="solid"/>
            <a:round/>
            <a:headEnd len="sm" w="sm" type="none"/>
            <a:tailEnd len="sm" w="sm" type="none"/>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761" name="Google Shape;761;p66"/>
          <p:cNvSpPr/>
          <p:nvPr/>
        </p:nvSpPr>
        <p:spPr>
          <a:xfrm>
            <a:off x="6198691" y="2686348"/>
            <a:ext cx="114300" cy="260400"/>
          </a:xfrm>
          <a:prstGeom prst="rect">
            <a:avLst/>
          </a:prstGeom>
          <a:noFill/>
          <a:ln>
            <a:noFill/>
          </a:ln>
        </p:spPr>
        <p:txBody>
          <a:bodyPr anchorCtr="0" anchor="t" bIns="28575" lIns="57150" spcFirstLastPara="1" rIns="57150" wrap="square" tIns="28575">
            <a:noAutofit/>
          </a:bodyPr>
          <a:lstStyle/>
          <a:p>
            <a:pPr indent="0" lvl="0" marL="0" marR="0" rtl="0" algn="ctr">
              <a:lnSpc>
                <a:spcPct val="125038"/>
              </a:lnSpc>
              <a:spcBef>
                <a:spcPts val="0"/>
              </a:spcBef>
              <a:spcAft>
                <a:spcPts val="0"/>
              </a:spcAft>
              <a:buClr>
                <a:srgbClr val="272525"/>
              </a:buClr>
              <a:buSzPts val="1600"/>
              <a:buFont typeface="Gelasio"/>
              <a:buNone/>
            </a:pPr>
            <a:r>
              <a:rPr b="0" i="0" lang="fr" sz="1600" u="none" cap="none" strike="noStrike">
                <a:solidFill>
                  <a:srgbClr val="272525"/>
                </a:solidFill>
                <a:latin typeface="Gelasio"/>
                <a:ea typeface="Gelasio"/>
                <a:cs typeface="Gelasio"/>
                <a:sym typeface="Gelasio"/>
              </a:rPr>
              <a:t>3</a:t>
            </a:r>
            <a:endParaRPr b="0" i="0" sz="1600" u="none" cap="none" strike="noStrike">
              <a:solidFill>
                <a:schemeClr val="dk1"/>
              </a:solidFill>
              <a:latin typeface="Calibri"/>
              <a:ea typeface="Calibri"/>
              <a:cs typeface="Calibri"/>
              <a:sym typeface="Calibri"/>
            </a:endParaRPr>
          </a:p>
        </p:txBody>
      </p:sp>
      <p:sp>
        <p:nvSpPr>
          <p:cNvPr id="762" name="Google Shape;762;p66"/>
          <p:cNvSpPr/>
          <p:nvPr/>
        </p:nvSpPr>
        <p:spPr>
          <a:xfrm>
            <a:off x="4780285" y="3441427"/>
            <a:ext cx="2951100" cy="434100"/>
          </a:xfrm>
          <a:prstGeom prst="rect">
            <a:avLst/>
          </a:prstGeom>
          <a:noFill/>
          <a:ln>
            <a:noFill/>
          </a:ln>
        </p:spPr>
        <p:txBody>
          <a:bodyPr anchorCtr="0" anchor="t" bIns="28575" lIns="57150" spcFirstLastPara="1" rIns="57150" wrap="square" tIns="28575">
            <a:noAutofit/>
          </a:bodyPr>
          <a:lstStyle/>
          <a:p>
            <a:pPr indent="0" lvl="0" marL="0" marR="0" rtl="0" algn="ctr">
              <a:lnSpc>
                <a:spcPct val="125011"/>
              </a:lnSpc>
              <a:spcBef>
                <a:spcPts val="0"/>
              </a:spcBef>
              <a:spcAft>
                <a:spcPts val="0"/>
              </a:spcAft>
              <a:buClr>
                <a:srgbClr val="272525"/>
              </a:buClr>
              <a:buSzPts val="1400"/>
              <a:buFont typeface="Gelasio"/>
              <a:buNone/>
            </a:pPr>
            <a:r>
              <a:rPr b="0" i="0" lang="fr" sz="1400" u="none" cap="none" strike="noStrike">
                <a:solidFill>
                  <a:srgbClr val="272525"/>
                </a:solidFill>
                <a:latin typeface="Gelasio"/>
                <a:ea typeface="Gelasio"/>
                <a:cs typeface="Gelasio"/>
                <a:sym typeface="Gelasio"/>
              </a:rPr>
              <a:t>Meilleure réactivité aux changements du marché</a:t>
            </a:r>
            <a:endParaRPr b="0" i="0" sz="1400" u="none" cap="none" strike="noStrike">
              <a:solidFill>
                <a:schemeClr val="dk1"/>
              </a:solidFill>
              <a:latin typeface="Calibri"/>
              <a:ea typeface="Calibri"/>
              <a:cs typeface="Calibri"/>
              <a:sym typeface="Calibri"/>
            </a:endParaRPr>
          </a:p>
        </p:txBody>
      </p:sp>
      <p:sp>
        <p:nvSpPr>
          <p:cNvPr id="763" name="Google Shape;763;p66"/>
          <p:cNvSpPr/>
          <p:nvPr/>
        </p:nvSpPr>
        <p:spPr>
          <a:xfrm>
            <a:off x="4780285" y="4014267"/>
            <a:ext cx="2951100" cy="666300"/>
          </a:xfrm>
          <a:prstGeom prst="rect">
            <a:avLst/>
          </a:prstGeom>
          <a:noFill/>
          <a:ln>
            <a:noFill/>
          </a:ln>
        </p:spPr>
        <p:txBody>
          <a:bodyPr anchorCtr="0" anchor="t" bIns="28575" lIns="57150" spcFirstLastPara="1" rIns="57150" wrap="square" tIns="28575">
            <a:noAutofit/>
          </a:bodyPr>
          <a:lstStyle/>
          <a:p>
            <a:pPr indent="0" lvl="0" marL="0" marR="0" rtl="0" algn="ctr">
              <a:lnSpc>
                <a:spcPct val="159942"/>
              </a:lnSpc>
              <a:spcBef>
                <a:spcPts val="0"/>
              </a:spcBef>
              <a:spcAft>
                <a:spcPts val="0"/>
              </a:spcAft>
              <a:buClr>
                <a:srgbClr val="272525"/>
              </a:buClr>
              <a:buSzPts val="1100"/>
              <a:buFont typeface="Lato"/>
              <a:buNone/>
            </a:pPr>
            <a:r>
              <a:rPr b="0" i="0" lang="fr" sz="1100" u="none" cap="none" strike="noStrike">
                <a:solidFill>
                  <a:srgbClr val="272525"/>
                </a:solidFill>
                <a:latin typeface="Lato"/>
                <a:ea typeface="Lato"/>
                <a:cs typeface="Lato"/>
                <a:sym typeface="Lato"/>
              </a:rPr>
              <a:t>Grâce à une meilleure prise de décision éclairée, les entreprises peuvent être plus réactives aux changements du marché et mieux s'adapter.</a:t>
            </a:r>
            <a:endParaRPr b="0" i="0" sz="1100" u="none" cap="none" strike="noStrike">
              <a:solidFill>
                <a:schemeClr val="dk1"/>
              </a:solidFill>
              <a:latin typeface="Calibri"/>
              <a:ea typeface="Calibri"/>
              <a:cs typeface="Calibri"/>
              <a:sym typeface="Calibri"/>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8" name="Shape 768"/>
        <p:cNvGrpSpPr/>
        <p:nvPr/>
      </p:nvGrpSpPr>
      <p:grpSpPr>
        <a:xfrm>
          <a:off x="0" y="0"/>
          <a:ext cx="0" cy="0"/>
          <a:chOff x="0" y="0"/>
          <a:chExt cx="0" cy="0"/>
        </a:xfrm>
      </p:grpSpPr>
      <p:pic>
        <p:nvPicPr>
          <p:cNvPr descr="preencoded.png" id="769" name="Google Shape;769;p67"/>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770" name="Google Shape;770;p67"/>
          <p:cNvSpPr/>
          <p:nvPr/>
        </p:nvSpPr>
        <p:spPr>
          <a:xfrm>
            <a:off x="0" y="0"/>
            <a:ext cx="9144000" cy="5143500"/>
          </a:xfrm>
          <a:prstGeom prst="rect">
            <a:avLst/>
          </a:prstGeom>
          <a:solidFill>
            <a:srgbClr val="FFFFFF">
              <a:alpha val="74900"/>
            </a:srgbClr>
          </a:solidFill>
          <a:ln cap="flat" cmpd="sng" w="13800">
            <a:solidFill>
              <a:srgbClr val="FFFFFF">
                <a:alpha val="63919"/>
              </a:srgbClr>
            </a:solidFill>
            <a:prstDash val="solid"/>
            <a:round/>
            <a:headEnd len="sm" w="sm" type="none"/>
            <a:tailEnd len="sm" w="sm" type="none"/>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771" name="Google Shape;771;p67"/>
          <p:cNvSpPr/>
          <p:nvPr/>
        </p:nvSpPr>
        <p:spPr>
          <a:xfrm>
            <a:off x="3949749" y="872579"/>
            <a:ext cx="4673400" cy="1302000"/>
          </a:xfrm>
          <a:prstGeom prst="rect">
            <a:avLst/>
          </a:prstGeom>
          <a:noFill/>
          <a:ln>
            <a:noFill/>
          </a:ln>
        </p:spPr>
        <p:txBody>
          <a:bodyPr anchorCtr="0" anchor="t" bIns="28575" lIns="57150" spcFirstLastPara="1" rIns="57150" wrap="square" tIns="28575">
            <a:noAutofit/>
          </a:bodyPr>
          <a:lstStyle/>
          <a:p>
            <a:pPr indent="0" lvl="0" marL="0" marR="0" rtl="0" algn="l">
              <a:lnSpc>
                <a:spcPct val="125011"/>
              </a:lnSpc>
              <a:spcBef>
                <a:spcPts val="0"/>
              </a:spcBef>
              <a:spcAft>
                <a:spcPts val="0"/>
              </a:spcAft>
              <a:buClr>
                <a:srgbClr val="312F2B"/>
              </a:buClr>
              <a:buSzPts val="2700"/>
              <a:buFont typeface="Gelasio"/>
              <a:buNone/>
            </a:pPr>
            <a:r>
              <a:rPr b="0" i="0" lang="fr" sz="2700" u="none" cap="none" strike="noStrike">
                <a:solidFill>
                  <a:srgbClr val="312F2B"/>
                </a:solidFill>
                <a:latin typeface="Gelasio"/>
                <a:ea typeface="Gelasio"/>
                <a:cs typeface="Gelasio"/>
                <a:sym typeface="Gelasio"/>
              </a:rPr>
              <a:t>2. Amélioration de la collaboration et de la coordination</a:t>
            </a:r>
            <a:endParaRPr b="0" i="0" sz="2700" u="none" cap="none" strike="noStrike">
              <a:solidFill>
                <a:schemeClr val="dk1"/>
              </a:solidFill>
              <a:latin typeface="Calibri"/>
              <a:ea typeface="Calibri"/>
              <a:cs typeface="Calibri"/>
              <a:sym typeface="Calibri"/>
            </a:endParaRPr>
          </a:p>
        </p:txBody>
      </p:sp>
      <p:sp>
        <p:nvSpPr>
          <p:cNvPr id="772" name="Google Shape;772;p67"/>
          <p:cNvSpPr/>
          <p:nvPr/>
        </p:nvSpPr>
        <p:spPr>
          <a:xfrm>
            <a:off x="4171876" y="2382813"/>
            <a:ext cx="4451400" cy="444300"/>
          </a:xfrm>
          <a:prstGeom prst="rect">
            <a:avLst/>
          </a:prstGeom>
          <a:noFill/>
          <a:ln>
            <a:noFill/>
          </a:ln>
        </p:spPr>
        <p:txBody>
          <a:bodyPr anchorCtr="0" anchor="t" bIns="28575" lIns="57150" spcFirstLastPara="1" rIns="57150" wrap="square" tIns="28575">
            <a:noAutofit/>
          </a:bodyPr>
          <a:lstStyle/>
          <a:p>
            <a:pPr indent="-222250" lvl="0" marL="215900" marR="0" rtl="0" algn="l">
              <a:lnSpc>
                <a:spcPct val="159942"/>
              </a:lnSpc>
              <a:spcBef>
                <a:spcPts val="0"/>
              </a:spcBef>
              <a:spcAft>
                <a:spcPts val="0"/>
              </a:spcAft>
              <a:buClr>
                <a:srgbClr val="272525"/>
              </a:buClr>
              <a:buSzPts val="1100"/>
              <a:buFont typeface="Lato"/>
              <a:buChar char="•"/>
            </a:pPr>
            <a:r>
              <a:rPr b="0" i="0" lang="fr" sz="1100" u="none" cap="none" strike="noStrike">
                <a:solidFill>
                  <a:srgbClr val="272525"/>
                </a:solidFill>
                <a:latin typeface="Lato"/>
                <a:ea typeface="Lato"/>
                <a:cs typeface="Lato"/>
                <a:sym typeface="Lato"/>
              </a:rPr>
              <a:t>Les SII permettent la collaboration et la coordination entre les différentes parties prenantes de l'entreprise.</a:t>
            </a:r>
            <a:endParaRPr b="0" i="0" sz="1100" u="none" cap="none" strike="noStrike">
              <a:solidFill>
                <a:schemeClr val="dk1"/>
              </a:solidFill>
              <a:latin typeface="Calibri"/>
              <a:ea typeface="Calibri"/>
              <a:cs typeface="Calibri"/>
              <a:sym typeface="Calibri"/>
            </a:endParaRPr>
          </a:p>
        </p:txBody>
      </p:sp>
      <p:sp>
        <p:nvSpPr>
          <p:cNvPr id="773" name="Google Shape;773;p67"/>
          <p:cNvSpPr/>
          <p:nvPr/>
        </p:nvSpPr>
        <p:spPr>
          <a:xfrm>
            <a:off x="4171876" y="2882578"/>
            <a:ext cx="4451400" cy="666300"/>
          </a:xfrm>
          <a:prstGeom prst="rect">
            <a:avLst/>
          </a:prstGeom>
          <a:noFill/>
          <a:ln>
            <a:noFill/>
          </a:ln>
        </p:spPr>
        <p:txBody>
          <a:bodyPr anchorCtr="0" anchor="t" bIns="28575" lIns="57150" spcFirstLastPara="1" rIns="57150" wrap="square" tIns="28575">
            <a:noAutofit/>
          </a:bodyPr>
          <a:lstStyle/>
          <a:p>
            <a:pPr indent="-222250" lvl="0" marL="215900" marR="0" rtl="0" algn="l">
              <a:lnSpc>
                <a:spcPct val="159942"/>
              </a:lnSpc>
              <a:spcBef>
                <a:spcPts val="0"/>
              </a:spcBef>
              <a:spcAft>
                <a:spcPts val="0"/>
              </a:spcAft>
              <a:buClr>
                <a:srgbClr val="272525"/>
              </a:buClr>
              <a:buSzPts val="1100"/>
              <a:buFont typeface="Lato"/>
              <a:buChar char="•"/>
            </a:pPr>
            <a:r>
              <a:rPr b="0" i="0" lang="fr" sz="1100" u="none" cap="none" strike="noStrike">
                <a:solidFill>
                  <a:srgbClr val="272525"/>
                </a:solidFill>
                <a:latin typeface="Lato"/>
                <a:ea typeface="Lato"/>
                <a:cs typeface="Lato"/>
                <a:sym typeface="Lato"/>
              </a:rPr>
              <a:t>En fournissant un accès centralisé aux informations pertinentes, les SII permettent aux équipes de travailler de manière synchronisée et d'aligner leurs efforts.</a:t>
            </a:r>
            <a:endParaRPr b="0" i="0" sz="1100" u="none" cap="none" strike="noStrike">
              <a:solidFill>
                <a:schemeClr val="dk1"/>
              </a:solidFill>
              <a:latin typeface="Calibri"/>
              <a:ea typeface="Calibri"/>
              <a:cs typeface="Calibri"/>
              <a:sym typeface="Calibri"/>
            </a:endParaRPr>
          </a:p>
        </p:txBody>
      </p:sp>
      <p:sp>
        <p:nvSpPr>
          <p:cNvPr id="774" name="Google Shape;774;p67"/>
          <p:cNvSpPr/>
          <p:nvPr/>
        </p:nvSpPr>
        <p:spPr>
          <a:xfrm>
            <a:off x="4171876" y="3604468"/>
            <a:ext cx="4451400" cy="666300"/>
          </a:xfrm>
          <a:prstGeom prst="rect">
            <a:avLst/>
          </a:prstGeom>
          <a:noFill/>
          <a:ln>
            <a:noFill/>
          </a:ln>
        </p:spPr>
        <p:txBody>
          <a:bodyPr anchorCtr="0" anchor="t" bIns="28575" lIns="57150" spcFirstLastPara="1" rIns="57150" wrap="square" tIns="28575">
            <a:noAutofit/>
          </a:bodyPr>
          <a:lstStyle/>
          <a:p>
            <a:pPr indent="-222250" lvl="0" marL="215900" marR="0" rtl="0" algn="l">
              <a:lnSpc>
                <a:spcPct val="159942"/>
              </a:lnSpc>
              <a:spcBef>
                <a:spcPts val="0"/>
              </a:spcBef>
              <a:spcAft>
                <a:spcPts val="0"/>
              </a:spcAft>
              <a:buClr>
                <a:srgbClr val="272525"/>
              </a:buClr>
              <a:buSzPts val="1100"/>
              <a:buFont typeface="Lato"/>
              <a:buChar char="•"/>
            </a:pPr>
            <a:r>
              <a:rPr b="0" i="0" lang="fr" sz="1100" u="none" cap="none" strike="noStrike">
                <a:solidFill>
                  <a:srgbClr val="272525"/>
                </a:solidFill>
                <a:latin typeface="Lato"/>
                <a:ea typeface="Lato"/>
                <a:cs typeface="Lato"/>
                <a:sym typeface="Lato"/>
              </a:rPr>
              <a:t>Ceci favorise une meilleure communication, une coordination efficace des activités et une meilleure utilisation des compétences et des ressources disponibles.</a:t>
            </a:r>
            <a:endParaRPr b="0" i="0" sz="1100" u="none" cap="none" strike="noStrike">
              <a:solidFill>
                <a:schemeClr val="dk1"/>
              </a:solidFill>
              <a:latin typeface="Calibri"/>
              <a:ea typeface="Calibri"/>
              <a:cs typeface="Calibri"/>
              <a:sym typeface="Calibri"/>
            </a:endParaRPr>
          </a:p>
        </p:txBody>
      </p:sp>
      <p:pic>
        <p:nvPicPr>
          <p:cNvPr descr="preencoded.png" id="775" name="Google Shape;775;p67"/>
          <p:cNvPicPr preferRelativeResize="0"/>
          <p:nvPr/>
        </p:nvPicPr>
        <p:blipFill rotWithShape="1">
          <a:blip r:embed="rId4">
            <a:alphaModFix/>
          </a:blip>
          <a:srcRect b="0" l="0" r="0" t="0"/>
          <a:stretch/>
        </p:blipFill>
        <p:spPr>
          <a:xfrm>
            <a:off x="0" y="0"/>
            <a:ext cx="3429000" cy="51435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0" name="Shape 780"/>
        <p:cNvGrpSpPr/>
        <p:nvPr/>
      </p:nvGrpSpPr>
      <p:grpSpPr>
        <a:xfrm>
          <a:off x="0" y="0"/>
          <a:ext cx="0" cy="0"/>
          <a:chOff x="0" y="0"/>
          <a:chExt cx="0" cy="0"/>
        </a:xfrm>
      </p:grpSpPr>
      <p:pic>
        <p:nvPicPr>
          <p:cNvPr descr="preencoded.png" id="781" name="Google Shape;781;p68"/>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782" name="Google Shape;782;p68"/>
          <p:cNvSpPr/>
          <p:nvPr/>
        </p:nvSpPr>
        <p:spPr>
          <a:xfrm>
            <a:off x="0" y="0"/>
            <a:ext cx="9144000" cy="5144400"/>
          </a:xfrm>
          <a:prstGeom prst="rect">
            <a:avLst/>
          </a:prstGeom>
          <a:solidFill>
            <a:srgbClr val="FFFFFF">
              <a:alpha val="74900"/>
            </a:srgbClr>
          </a:solidFill>
          <a:ln cap="flat" cmpd="sng" w="13200">
            <a:solidFill>
              <a:srgbClr val="FFFFFF">
                <a:alpha val="63919"/>
              </a:srgbClr>
            </a:solidFill>
            <a:prstDash val="solid"/>
            <a:round/>
            <a:headEnd len="sm" w="sm" type="none"/>
            <a:tailEnd len="sm" w="sm" type="none"/>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783" name="Google Shape;783;p68"/>
          <p:cNvSpPr/>
          <p:nvPr/>
        </p:nvSpPr>
        <p:spPr>
          <a:xfrm>
            <a:off x="1422425" y="364629"/>
            <a:ext cx="6299100" cy="828900"/>
          </a:xfrm>
          <a:prstGeom prst="rect">
            <a:avLst/>
          </a:prstGeom>
          <a:noFill/>
          <a:ln>
            <a:noFill/>
          </a:ln>
        </p:spPr>
        <p:txBody>
          <a:bodyPr anchorCtr="0" anchor="t" bIns="28575" lIns="57150" spcFirstLastPara="1" rIns="57150" wrap="square" tIns="28575">
            <a:noAutofit/>
          </a:bodyPr>
          <a:lstStyle/>
          <a:p>
            <a:pPr indent="0" lvl="0" marL="0" marR="0" rtl="0" algn="l">
              <a:lnSpc>
                <a:spcPct val="124994"/>
              </a:lnSpc>
              <a:spcBef>
                <a:spcPts val="0"/>
              </a:spcBef>
              <a:spcAft>
                <a:spcPts val="0"/>
              </a:spcAft>
              <a:buClr>
                <a:srgbClr val="312F2B"/>
              </a:buClr>
              <a:buSzPts val="2600"/>
              <a:buFont typeface="Gelasio"/>
              <a:buNone/>
            </a:pPr>
            <a:r>
              <a:rPr b="0" i="0" lang="fr" sz="2600" u="none" cap="none" strike="noStrike">
                <a:solidFill>
                  <a:srgbClr val="312F2B"/>
                </a:solidFill>
                <a:latin typeface="Gelasio"/>
                <a:ea typeface="Gelasio"/>
                <a:cs typeface="Gelasio"/>
                <a:sym typeface="Gelasio"/>
              </a:rPr>
              <a:t>3. Gestion de la qualité et de la conformité réglementaire</a:t>
            </a:r>
            <a:endParaRPr b="0" i="0" sz="2600" u="none" cap="none" strike="noStrike">
              <a:solidFill>
                <a:schemeClr val="dk1"/>
              </a:solidFill>
              <a:latin typeface="Calibri"/>
              <a:ea typeface="Calibri"/>
              <a:cs typeface="Calibri"/>
              <a:sym typeface="Calibri"/>
            </a:endParaRPr>
          </a:p>
        </p:txBody>
      </p:sp>
      <p:pic>
        <p:nvPicPr>
          <p:cNvPr descr="preencoded.png" id="784" name="Google Shape;784;p68"/>
          <p:cNvPicPr preferRelativeResize="0"/>
          <p:nvPr/>
        </p:nvPicPr>
        <p:blipFill rotWithShape="1">
          <a:blip r:embed="rId4">
            <a:alphaModFix/>
          </a:blip>
          <a:srcRect b="0" l="0" r="0" t="0"/>
          <a:stretch/>
        </p:blipFill>
        <p:spPr>
          <a:xfrm>
            <a:off x="1422425" y="1458516"/>
            <a:ext cx="1967061" cy="1967061"/>
          </a:xfrm>
          <a:prstGeom prst="rect">
            <a:avLst/>
          </a:prstGeom>
          <a:noFill/>
          <a:ln>
            <a:noFill/>
          </a:ln>
        </p:spPr>
      </p:pic>
      <p:sp>
        <p:nvSpPr>
          <p:cNvPr id="785" name="Google Shape;785;p68"/>
          <p:cNvSpPr/>
          <p:nvPr/>
        </p:nvSpPr>
        <p:spPr>
          <a:xfrm>
            <a:off x="1742926" y="3591297"/>
            <a:ext cx="1326000" cy="207300"/>
          </a:xfrm>
          <a:prstGeom prst="rect">
            <a:avLst/>
          </a:prstGeom>
          <a:noFill/>
          <a:ln>
            <a:noFill/>
          </a:ln>
        </p:spPr>
        <p:txBody>
          <a:bodyPr anchorCtr="0" anchor="t" bIns="28575" lIns="57150" spcFirstLastPara="1" rIns="57150" wrap="square" tIns="28575">
            <a:noAutofit/>
          </a:bodyPr>
          <a:lstStyle/>
          <a:p>
            <a:pPr indent="0" lvl="0" marL="0" marR="0" rtl="0" algn="ctr">
              <a:lnSpc>
                <a:spcPct val="125000"/>
              </a:lnSpc>
              <a:spcBef>
                <a:spcPts val="0"/>
              </a:spcBef>
              <a:spcAft>
                <a:spcPts val="0"/>
              </a:spcAft>
              <a:buClr>
                <a:srgbClr val="312F2B"/>
              </a:buClr>
              <a:buSzPts val="1300"/>
              <a:buFont typeface="Gelasio"/>
              <a:buNone/>
            </a:pPr>
            <a:r>
              <a:rPr b="0" i="0" lang="fr" sz="1300" u="none" cap="none" strike="noStrike">
                <a:solidFill>
                  <a:srgbClr val="312F2B"/>
                </a:solidFill>
                <a:latin typeface="Gelasio"/>
                <a:ea typeface="Gelasio"/>
                <a:cs typeface="Gelasio"/>
                <a:sym typeface="Gelasio"/>
              </a:rPr>
              <a:t>Contrôle qualité</a:t>
            </a:r>
            <a:endParaRPr b="0" i="0" sz="1300" u="none" cap="none" strike="noStrike">
              <a:solidFill>
                <a:schemeClr val="dk1"/>
              </a:solidFill>
              <a:latin typeface="Calibri"/>
              <a:ea typeface="Calibri"/>
              <a:cs typeface="Calibri"/>
              <a:sym typeface="Calibri"/>
            </a:endParaRPr>
          </a:p>
        </p:txBody>
      </p:sp>
      <p:sp>
        <p:nvSpPr>
          <p:cNvPr id="786" name="Google Shape;786;p68"/>
          <p:cNvSpPr/>
          <p:nvPr/>
        </p:nvSpPr>
        <p:spPr>
          <a:xfrm>
            <a:off x="1422425" y="3931146"/>
            <a:ext cx="1967100" cy="848700"/>
          </a:xfrm>
          <a:prstGeom prst="rect">
            <a:avLst/>
          </a:prstGeom>
          <a:noFill/>
          <a:ln>
            <a:noFill/>
          </a:ln>
        </p:spPr>
        <p:txBody>
          <a:bodyPr anchorCtr="0" anchor="t" bIns="28575" lIns="57150" spcFirstLastPara="1" rIns="57150" wrap="square" tIns="28575">
            <a:noAutofit/>
          </a:bodyPr>
          <a:lstStyle/>
          <a:p>
            <a:pPr indent="0" lvl="0" marL="0" marR="0" rtl="0" algn="ctr">
              <a:lnSpc>
                <a:spcPct val="160059"/>
              </a:lnSpc>
              <a:spcBef>
                <a:spcPts val="0"/>
              </a:spcBef>
              <a:spcAft>
                <a:spcPts val="0"/>
              </a:spcAft>
              <a:buClr>
                <a:srgbClr val="272525"/>
              </a:buClr>
              <a:buSzPts val="1000"/>
              <a:buFont typeface="Lato"/>
              <a:buNone/>
            </a:pPr>
            <a:r>
              <a:rPr b="0" i="0" lang="fr" sz="1000" u="none" cap="none" strike="noStrike">
                <a:solidFill>
                  <a:srgbClr val="272525"/>
                </a:solidFill>
                <a:latin typeface="Lato"/>
                <a:ea typeface="Lato"/>
                <a:cs typeface="Lato"/>
                <a:sym typeface="Lato"/>
              </a:rPr>
              <a:t>Collecter, suivre et analyser des données de qualité, d'effectuer des contrôles et des tests pour garantir la qualité des produits.</a:t>
            </a:r>
            <a:endParaRPr b="0" i="0" sz="1000" u="none" cap="none" strike="noStrike">
              <a:solidFill>
                <a:schemeClr val="dk1"/>
              </a:solidFill>
              <a:latin typeface="Calibri"/>
              <a:ea typeface="Calibri"/>
              <a:cs typeface="Calibri"/>
              <a:sym typeface="Calibri"/>
            </a:endParaRPr>
          </a:p>
        </p:txBody>
      </p:sp>
      <p:pic>
        <p:nvPicPr>
          <p:cNvPr descr="preencoded.png" id="787" name="Google Shape;787;p68"/>
          <p:cNvPicPr preferRelativeResize="0"/>
          <p:nvPr/>
        </p:nvPicPr>
        <p:blipFill rotWithShape="1">
          <a:blip r:embed="rId5">
            <a:alphaModFix/>
          </a:blip>
          <a:srcRect b="0" l="0" r="0" t="0"/>
          <a:stretch/>
        </p:blipFill>
        <p:spPr>
          <a:xfrm>
            <a:off x="3588395" y="1458516"/>
            <a:ext cx="1967061" cy="1967061"/>
          </a:xfrm>
          <a:prstGeom prst="rect">
            <a:avLst/>
          </a:prstGeom>
          <a:noFill/>
          <a:ln>
            <a:noFill/>
          </a:ln>
        </p:spPr>
      </p:pic>
      <p:sp>
        <p:nvSpPr>
          <p:cNvPr id="788" name="Google Shape;788;p68"/>
          <p:cNvSpPr/>
          <p:nvPr/>
        </p:nvSpPr>
        <p:spPr>
          <a:xfrm>
            <a:off x="3619426" y="3591297"/>
            <a:ext cx="1905000" cy="207300"/>
          </a:xfrm>
          <a:prstGeom prst="rect">
            <a:avLst/>
          </a:prstGeom>
          <a:noFill/>
          <a:ln>
            <a:noFill/>
          </a:ln>
        </p:spPr>
        <p:txBody>
          <a:bodyPr anchorCtr="0" anchor="t" bIns="28575" lIns="57150" spcFirstLastPara="1" rIns="57150" wrap="square" tIns="28575">
            <a:noAutofit/>
          </a:bodyPr>
          <a:lstStyle/>
          <a:p>
            <a:pPr indent="0" lvl="0" marL="0" marR="0" rtl="0" algn="ctr">
              <a:lnSpc>
                <a:spcPct val="125000"/>
              </a:lnSpc>
              <a:spcBef>
                <a:spcPts val="0"/>
              </a:spcBef>
              <a:spcAft>
                <a:spcPts val="0"/>
              </a:spcAft>
              <a:buClr>
                <a:srgbClr val="312F2B"/>
              </a:buClr>
              <a:buSzPts val="1300"/>
              <a:buFont typeface="Gelasio"/>
              <a:buNone/>
            </a:pPr>
            <a:r>
              <a:rPr b="0" i="0" lang="fr" sz="1300" u="none" cap="none" strike="noStrike">
                <a:solidFill>
                  <a:srgbClr val="312F2B"/>
                </a:solidFill>
                <a:latin typeface="Gelasio"/>
                <a:ea typeface="Gelasio"/>
                <a:cs typeface="Gelasio"/>
                <a:sym typeface="Gelasio"/>
              </a:rPr>
              <a:t>Conformité réglementaire</a:t>
            </a:r>
            <a:endParaRPr b="0" i="0" sz="1300" u="none" cap="none" strike="noStrike">
              <a:solidFill>
                <a:schemeClr val="dk1"/>
              </a:solidFill>
              <a:latin typeface="Calibri"/>
              <a:ea typeface="Calibri"/>
              <a:cs typeface="Calibri"/>
              <a:sym typeface="Calibri"/>
            </a:endParaRPr>
          </a:p>
        </p:txBody>
      </p:sp>
      <p:sp>
        <p:nvSpPr>
          <p:cNvPr id="789" name="Google Shape;789;p68"/>
          <p:cNvSpPr/>
          <p:nvPr/>
        </p:nvSpPr>
        <p:spPr>
          <a:xfrm>
            <a:off x="3588395" y="4235946"/>
            <a:ext cx="1967100" cy="636300"/>
          </a:xfrm>
          <a:prstGeom prst="rect">
            <a:avLst/>
          </a:prstGeom>
          <a:noFill/>
          <a:ln>
            <a:noFill/>
          </a:ln>
        </p:spPr>
        <p:txBody>
          <a:bodyPr anchorCtr="0" anchor="t" bIns="28575" lIns="57150" spcFirstLastPara="1" rIns="57150" wrap="square" tIns="28575">
            <a:noAutofit/>
          </a:bodyPr>
          <a:lstStyle/>
          <a:p>
            <a:pPr indent="0" lvl="0" marL="0" marR="0" rtl="0" algn="ctr">
              <a:lnSpc>
                <a:spcPct val="160059"/>
              </a:lnSpc>
              <a:spcBef>
                <a:spcPts val="0"/>
              </a:spcBef>
              <a:spcAft>
                <a:spcPts val="0"/>
              </a:spcAft>
              <a:buClr>
                <a:srgbClr val="272525"/>
              </a:buClr>
              <a:buSzPts val="1000"/>
              <a:buFont typeface="Lato"/>
              <a:buNone/>
            </a:pPr>
            <a:r>
              <a:rPr b="0" i="0" lang="fr" sz="1000" u="none" cap="none" strike="noStrike">
                <a:solidFill>
                  <a:srgbClr val="272525"/>
                </a:solidFill>
                <a:latin typeface="Lato"/>
                <a:ea typeface="Lato"/>
                <a:cs typeface="Lato"/>
                <a:sym typeface="Lato"/>
              </a:rPr>
              <a:t>Vérification de la conformité aux normes et aux réglementations en vigueur.</a:t>
            </a:r>
            <a:endParaRPr b="0" i="0" sz="1000" u="none" cap="none" strike="noStrike">
              <a:solidFill>
                <a:schemeClr val="dk1"/>
              </a:solidFill>
              <a:latin typeface="Calibri"/>
              <a:ea typeface="Calibri"/>
              <a:cs typeface="Calibri"/>
              <a:sym typeface="Calibri"/>
            </a:endParaRPr>
          </a:p>
        </p:txBody>
      </p:sp>
      <p:pic>
        <p:nvPicPr>
          <p:cNvPr descr="preencoded.png" id="790" name="Google Shape;790;p68"/>
          <p:cNvPicPr preferRelativeResize="0"/>
          <p:nvPr/>
        </p:nvPicPr>
        <p:blipFill rotWithShape="1">
          <a:blip r:embed="rId6">
            <a:alphaModFix/>
          </a:blip>
          <a:srcRect b="0" l="0" r="0" t="0"/>
          <a:stretch/>
        </p:blipFill>
        <p:spPr>
          <a:xfrm>
            <a:off x="5754365" y="1458516"/>
            <a:ext cx="1967136" cy="1967136"/>
          </a:xfrm>
          <a:prstGeom prst="rect">
            <a:avLst/>
          </a:prstGeom>
          <a:noFill/>
          <a:ln>
            <a:noFill/>
          </a:ln>
        </p:spPr>
      </p:pic>
      <p:sp>
        <p:nvSpPr>
          <p:cNvPr id="791" name="Google Shape;791;p68"/>
          <p:cNvSpPr/>
          <p:nvPr/>
        </p:nvSpPr>
        <p:spPr>
          <a:xfrm>
            <a:off x="5902077" y="3591371"/>
            <a:ext cx="1671600" cy="207300"/>
          </a:xfrm>
          <a:prstGeom prst="rect">
            <a:avLst/>
          </a:prstGeom>
          <a:noFill/>
          <a:ln>
            <a:noFill/>
          </a:ln>
        </p:spPr>
        <p:txBody>
          <a:bodyPr anchorCtr="0" anchor="t" bIns="28575" lIns="57150" spcFirstLastPara="1" rIns="57150" wrap="square" tIns="28575">
            <a:noAutofit/>
          </a:bodyPr>
          <a:lstStyle/>
          <a:p>
            <a:pPr indent="0" lvl="0" marL="0" marR="0" rtl="0" algn="ctr">
              <a:lnSpc>
                <a:spcPct val="125000"/>
              </a:lnSpc>
              <a:spcBef>
                <a:spcPts val="0"/>
              </a:spcBef>
              <a:spcAft>
                <a:spcPts val="0"/>
              </a:spcAft>
              <a:buClr>
                <a:srgbClr val="312F2B"/>
              </a:buClr>
              <a:buSzPts val="1300"/>
              <a:buFont typeface="Gelasio"/>
              <a:buNone/>
            </a:pPr>
            <a:r>
              <a:rPr b="0" i="0" lang="fr" sz="1300" u="none" cap="none" strike="noStrike">
                <a:solidFill>
                  <a:srgbClr val="312F2B"/>
                </a:solidFill>
                <a:latin typeface="Gelasio"/>
                <a:ea typeface="Gelasio"/>
                <a:cs typeface="Gelasio"/>
                <a:sym typeface="Gelasio"/>
              </a:rPr>
              <a:t>Satisfaction des clients</a:t>
            </a:r>
            <a:endParaRPr b="0" i="0" sz="1300" u="none" cap="none" strike="noStrike">
              <a:solidFill>
                <a:schemeClr val="dk1"/>
              </a:solidFill>
              <a:latin typeface="Calibri"/>
              <a:ea typeface="Calibri"/>
              <a:cs typeface="Calibri"/>
              <a:sym typeface="Calibri"/>
            </a:endParaRPr>
          </a:p>
        </p:txBody>
      </p:sp>
      <p:sp>
        <p:nvSpPr>
          <p:cNvPr id="792" name="Google Shape;792;p68"/>
          <p:cNvSpPr/>
          <p:nvPr/>
        </p:nvSpPr>
        <p:spPr>
          <a:xfrm>
            <a:off x="5754365" y="4159821"/>
            <a:ext cx="1967100" cy="848700"/>
          </a:xfrm>
          <a:prstGeom prst="rect">
            <a:avLst/>
          </a:prstGeom>
          <a:noFill/>
          <a:ln>
            <a:noFill/>
          </a:ln>
        </p:spPr>
        <p:txBody>
          <a:bodyPr anchorCtr="0" anchor="t" bIns="28575" lIns="57150" spcFirstLastPara="1" rIns="57150" wrap="square" tIns="28575">
            <a:noAutofit/>
          </a:bodyPr>
          <a:lstStyle/>
          <a:p>
            <a:pPr indent="0" lvl="0" marL="0" marR="0" rtl="0" algn="ctr">
              <a:lnSpc>
                <a:spcPct val="160059"/>
              </a:lnSpc>
              <a:spcBef>
                <a:spcPts val="0"/>
              </a:spcBef>
              <a:spcAft>
                <a:spcPts val="0"/>
              </a:spcAft>
              <a:buClr>
                <a:srgbClr val="272525"/>
              </a:buClr>
              <a:buSzPts val="1000"/>
              <a:buFont typeface="Lato"/>
              <a:buNone/>
            </a:pPr>
            <a:r>
              <a:rPr b="0" i="0" lang="fr" sz="1000" u="none" cap="none" strike="noStrike">
                <a:solidFill>
                  <a:srgbClr val="272525"/>
                </a:solidFill>
                <a:latin typeface="Lato"/>
                <a:ea typeface="Lato"/>
                <a:cs typeface="Lato"/>
                <a:sym typeface="Lato"/>
              </a:rPr>
              <a:t>Satisfaction des clients et à la préservation de la réputation de l'entreprise par la gestion de la qualité</a:t>
            </a:r>
            <a:endParaRPr b="0" i="0" sz="1000" u="none" cap="none" strike="noStrike">
              <a:solidFill>
                <a:schemeClr val="dk1"/>
              </a:solidFill>
              <a:latin typeface="Calibri"/>
              <a:ea typeface="Calibri"/>
              <a:cs typeface="Calibri"/>
              <a:sym typeface="Calibri"/>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7" name="Shape 797"/>
        <p:cNvGrpSpPr/>
        <p:nvPr/>
      </p:nvGrpSpPr>
      <p:grpSpPr>
        <a:xfrm>
          <a:off x="0" y="0"/>
          <a:ext cx="0" cy="0"/>
          <a:chOff x="0" y="0"/>
          <a:chExt cx="0" cy="0"/>
        </a:xfrm>
      </p:grpSpPr>
      <p:pic>
        <p:nvPicPr>
          <p:cNvPr descr="preencoded.png" id="798" name="Google Shape;798;p69"/>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799" name="Google Shape;799;p69"/>
          <p:cNvSpPr/>
          <p:nvPr/>
        </p:nvSpPr>
        <p:spPr>
          <a:xfrm>
            <a:off x="0" y="0"/>
            <a:ext cx="9144000" cy="5143500"/>
          </a:xfrm>
          <a:prstGeom prst="rect">
            <a:avLst/>
          </a:prstGeom>
          <a:solidFill>
            <a:srgbClr val="FFFFFF">
              <a:alpha val="74900"/>
            </a:srgbClr>
          </a:solidFill>
          <a:ln cap="flat" cmpd="sng" w="13800">
            <a:solidFill>
              <a:srgbClr val="FFFFFF">
                <a:alpha val="63919"/>
              </a:srgbClr>
            </a:solidFill>
            <a:prstDash val="solid"/>
            <a:round/>
            <a:headEnd len="sm" w="sm" type="none"/>
            <a:tailEnd len="sm" w="sm" type="none"/>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800" name="Google Shape;800;p69"/>
          <p:cNvSpPr/>
          <p:nvPr/>
        </p:nvSpPr>
        <p:spPr>
          <a:xfrm>
            <a:off x="1273746" y="340444"/>
            <a:ext cx="5014800" cy="434100"/>
          </a:xfrm>
          <a:prstGeom prst="rect">
            <a:avLst/>
          </a:prstGeom>
          <a:noFill/>
          <a:ln>
            <a:noFill/>
          </a:ln>
        </p:spPr>
        <p:txBody>
          <a:bodyPr anchorCtr="0" anchor="t" bIns="28575" lIns="57150" spcFirstLastPara="1" rIns="57150" wrap="square" tIns="28575">
            <a:noAutofit/>
          </a:bodyPr>
          <a:lstStyle/>
          <a:p>
            <a:pPr indent="0" lvl="0" marL="0" marR="0" rtl="0" algn="l">
              <a:lnSpc>
                <a:spcPct val="125011"/>
              </a:lnSpc>
              <a:spcBef>
                <a:spcPts val="0"/>
              </a:spcBef>
              <a:spcAft>
                <a:spcPts val="0"/>
              </a:spcAft>
              <a:buClr>
                <a:srgbClr val="312F2B"/>
              </a:buClr>
              <a:buSzPts val="2700"/>
              <a:buFont typeface="Gelasio"/>
              <a:buNone/>
            </a:pPr>
            <a:r>
              <a:rPr b="0" i="0" lang="fr" sz="2700" u="none" cap="none" strike="noStrike">
                <a:solidFill>
                  <a:srgbClr val="312F2B"/>
                </a:solidFill>
                <a:latin typeface="Gelasio"/>
                <a:ea typeface="Gelasio"/>
                <a:cs typeface="Gelasio"/>
                <a:sym typeface="Gelasio"/>
              </a:rPr>
              <a:t>4. Adaptabilité aux changements</a:t>
            </a:r>
            <a:endParaRPr b="0" i="0" sz="2700" u="none" cap="none" strike="noStrike">
              <a:solidFill>
                <a:schemeClr val="dk1"/>
              </a:solidFill>
              <a:latin typeface="Calibri"/>
              <a:ea typeface="Calibri"/>
              <a:cs typeface="Calibri"/>
              <a:sym typeface="Calibri"/>
            </a:endParaRPr>
          </a:p>
        </p:txBody>
      </p:sp>
      <p:sp>
        <p:nvSpPr>
          <p:cNvPr id="801" name="Google Shape;801;p69"/>
          <p:cNvSpPr/>
          <p:nvPr/>
        </p:nvSpPr>
        <p:spPr>
          <a:xfrm>
            <a:off x="1273746" y="1433141"/>
            <a:ext cx="6596400" cy="2988900"/>
          </a:xfrm>
          <a:prstGeom prst="roundRect">
            <a:avLst>
              <a:gd fmla="val 2091" name="adj"/>
            </a:avLst>
          </a:prstGeom>
          <a:noFill/>
          <a:ln cap="flat" cmpd="sng" w="13800">
            <a:solidFill>
              <a:srgbClr val="000000">
                <a:alpha val="7840"/>
              </a:srgbClr>
            </a:solidFill>
            <a:prstDash val="solid"/>
            <a:round/>
            <a:headEnd len="sm" w="sm" type="none"/>
            <a:tailEnd len="sm" w="sm" type="none"/>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802" name="Google Shape;802;p69"/>
          <p:cNvSpPr/>
          <p:nvPr/>
        </p:nvSpPr>
        <p:spPr>
          <a:xfrm>
            <a:off x="1282378" y="1441772"/>
            <a:ext cx="6579300" cy="842400"/>
          </a:xfrm>
          <a:prstGeom prst="rect">
            <a:avLst/>
          </a:prstGeom>
          <a:solidFill>
            <a:srgbClr val="FFFFFF">
              <a:alpha val="3920"/>
            </a:srgbClr>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803" name="Google Shape;803;p69"/>
          <p:cNvSpPr/>
          <p:nvPr/>
        </p:nvSpPr>
        <p:spPr>
          <a:xfrm>
            <a:off x="1421234" y="1529804"/>
            <a:ext cx="3009600" cy="222300"/>
          </a:xfrm>
          <a:prstGeom prst="rect">
            <a:avLst/>
          </a:prstGeom>
          <a:noFill/>
          <a:ln>
            <a:noFill/>
          </a:ln>
        </p:spPr>
        <p:txBody>
          <a:bodyPr anchorCtr="0" anchor="t" bIns="28575" lIns="57150" spcFirstLastPara="1" rIns="57150" wrap="square" tIns="28575">
            <a:noAutofit/>
          </a:bodyPr>
          <a:lstStyle/>
          <a:p>
            <a:pPr indent="0" lvl="0" marL="0" marR="0" rtl="0" algn="l">
              <a:lnSpc>
                <a:spcPct val="159942"/>
              </a:lnSpc>
              <a:spcBef>
                <a:spcPts val="0"/>
              </a:spcBef>
              <a:spcAft>
                <a:spcPts val="0"/>
              </a:spcAft>
              <a:buClr>
                <a:srgbClr val="272525"/>
              </a:buClr>
              <a:buSzPts val="1100"/>
              <a:buFont typeface="Lato"/>
              <a:buNone/>
            </a:pPr>
            <a:r>
              <a:rPr b="0" i="0" lang="fr" sz="1100" u="none" cap="none" strike="noStrike">
                <a:solidFill>
                  <a:srgbClr val="272525"/>
                </a:solidFill>
                <a:latin typeface="Lato"/>
                <a:ea typeface="Lato"/>
                <a:cs typeface="Lato"/>
                <a:sym typeface="Lato"/>
              </a:rPr>
              <a:t>Flexibilité</a:t>
            </a:r>
            <a:endParaRPr b="0" i="0" sz="1100" u="none" cap="none" strike="noStrike">
              <a:solidFill>
                <a:schemeClr val="dk1"/>
              </a:solidFill>
              <a:latin typeface="Calibri"/>
              <a:ea typeface="Calibri"/>
              <a:cs typeface="Calibri"/>
              <a:sym typeface="Calibri"/>
            </a:endParaRPr>
          </a:p>
        </p:txBody>
      </p:sp>
      <p:sp>
        <p:nvSpPr>
          <p:cNvPr id="804" name="Google Shape;804;p69"/>
          <p:cNvSpPr/>
          <p:nvPr/>
        </p:nvSpPr>
        <p:spPr>
          <a:xfrm>
            <a:off x="4713238" y="1529804"/>
            <a:ext cx="3009600" cy="666300"/>
          </a:xfrm>
          <a:prstGeom prst="rect">
            <a:avLst/>
          </a:prstGeom>
          <a:noFill/>
          <a:ln>
            <a:noFill/>
          </a:ln>
        </p:spPr>
        <p:txBody>
          <a:bodyPr anchorCtr="0" anchor="t" bIns="28575" lIns="57150" spcFirstLastPara="1" rIns="57150" wrap="square" tIns="28575">
            <a:noAutofit/>
          </a:bodyPr>
          <a:lstStyle/>
          <a:p>
            <a:pPr indent="0" lvl="0" marL="0" marR="0" rtl="0" algn="l">
              <a:lnSpc>
                <a:spcPct val="159942"/>
              </a:lnSpc>
              <a:spcBef>
                <a:spcPts val="0"/>
              </a:spcBef>
              <a:spcAft>
                <a:spcPts val="0"/>
              </a:spcAft>
              <a:buClr>
                <a:srgbClr val="272525"/>
              </a:buClr>
              <a:buSzPts val="1100"/>
              <a:buFont typeface="Lato"/>
              <a:buNone/>
            </a:pPr>
            <a:r>
              <a:rPr b="0" i="0" lang="fr" sz="1100" u="none" cap="none" strike="noStrike">
                <a:solidFill>
                  <a:srgbClr val="272525"/>
                </a:solidFill>
                <a:latin typeface="Lato"/>
                <a:ea typeface="Lato"/>
                <a:cs typeface="Lato"/>
                <a:sym typeface="Lato"/>
              </a:rPr>
              <a:t>Les SII offrent une flexibilité et une adaptabilité aux entreprises dans un environnement industriel en constante évolution.</a:t>
            </a:r>
            <a:endParaRPr b="0" i="0" sz="1100" u="none" cap="none" strike="noStrike">
              <a:solidFill>
                <a:schemeClr val="dk1"/>
              </a:solidFill>
              <a:latin typeface="Calibri"/>
              <a:ea typeface="Calibri"/>
              <a:cs typeface="Calibri"/>
              <a:sym typeface="Calibri"/>
            </a:endParaRPr>
          </a:p>
        </p:txBody>
      </p:sp>
      <p:sp>
        <p:nvSpPr>
          <p:cNvPr id="805" name="Google Shape;805;p69"/>
          <p:cNvSpPr/>
          <p:nvPr/>
        </p:nvSpPr>
        <p:spPr>
          <a:xfrm>
            <a:off x="1282378" y="2284214"/>
            <a:ext cx="6579300" cy="1286700"/>
          </a:xfrm>
          <a:prstGeom prst="rect">
            <a:avLst/>
          </a:prstGeom>
          <a:solidFill>
            <a:srgbClr val="000000">
              <a:alpha val="3920"/>
            </a:srgbClr>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806" name="Google Shape;806;p69"/>
          <p:cNvSpPr/>
          <p:nvPr/>
        </p:nvSpPr>
        <p:spPr>
          <a:xfrm>
            <a:off x="1421234" y="2372246"/>
            <a:ext cx="3009600" cy="222300"/>
          </a:xfrm>
          <a:prstGeom prst="rect">
            <a:avLst/>
          </a:prstGeom>
          <a:noFill/>
          <a:ln>
            <a:noFill/>
          </a:ln>
        </p:spPr>
        <p:txBody>
          <a:bodyPr anchorCtr="0" anchor="t" bIns="28575" lIns="57150" spcFirstLastPara="1" rIns="57150" wrap="square" tIns="28575">
            <a:noAutofit/>
          </a:bodyPr>
          <a:lstStyle/>
          <a:p>
            <a:pPr indent="0" lvl="0" marL="0" marR="0" rtl="0" algn="l">
              <a:lnSpc>
                <a:spcPct val="159942"/>
              </a:lnSpc>
              <a:spcBef>
                <a:spcPts val="0"/>
              </a:spcBef>
              <a:spcAft>
                <a:spcPts val="0"/>
              </a:spcAft>
              <a:buClr>
                <a:srgbClr val="272525"/>
              </a:buClr>
              <a:buSzPts val="1100"/>
              <a:buFont typeface="Lato"/>
              <a:buNone/>
            </a:pPr>
            <a:r>
              <a:rPr b="0" i="0" lang="fr" sz="1100" u="none" cap="none" strike="noStrike">
                <a:solidFill>
                  <a:srgbClr val="272525"/>
                </a:solidFill>
                <a:latin typeface="Lato"/>
                <a:ea typeface="Lato"/>
                <a:cs typeface="Lato"/>
                <a:sym typeface="Lato"/>
              </a:rPr>
              <a:t>Gestion du changement</a:t>
            </a:r>
            <a:endParaRPr b="0" i="0" sz="1100" u="none" cap="none" strike="noStrike">
              <a:solidFill>
                <a:schemeClr val="dk1"/>
              </a:solidFill>
              <a:latin typeface="Calibri"/>
              <a:ea typeface="Calibri"/>
              <a:cs typeface="Calibri"/>
              <a:sym typeface="Calibri"/>
            </a:endParaRPr>
          </a:p>
        </p:txBody>
      </p:sp>
      <p:sp>
        <p:nvSpPr>
          <p:cNvPr id="807" name="Google Shape;807;p69"/>
          <p:cNvSpPr/>
          <p:nvPr/>
        </p:nvSpPr>
        <p:spPr>
          <a:xfrm>
            <a:off x="4713238" y="2372246"/>
            <a:ext cx="3009600" cy="1110600"/>
          </a:xfrm>
          <a:prstGeom prst="rect">
            <a:avLst/>
          </a:prstGeom>
          <a:noFill/>
          <a:ln>
            <a:noFill/>
          </a:ln>
        </p:spPr>
        <p:txBody>
          <a:bodyPr anchorCtr="0" anchor="t" bIns="28575" lIns="57150" spcFirstLastPara="1" rIns="57150" wrap="square" tIns="28575">
            <a:noAutofit/>
          </a:bodyPr>
          <a:lstStyle/>
          <a:p>
            <a:pPr indent="0" lvl="0" marL="0" marR="0" rtl="0" algn="l">
              <a:lnSpc>
                <a:spcPct val="159942"/>
              </a:lnSpc>
              <a:spcBef>
                <a:spcPts val="0"/>
              </a:spcBef>
              <a:spcAft>
                <a:spcPts val="0"/>
              </a:spcAft>
              <a:buClr>
                <a:srgbClr val="272525"/>
              </a:buClr>
              <a:buSzPts val="1100"/>
              <a:buFont typeface="Lato"/>
              <a:buNone/>
            </a:pPr>
            <a:r>
              <a:rPr b="0" i="0" lang="fr" sz="1100" u="none" cap="none" strike="noStrike">
                <a:solidFill>
                  <a:srgbClr val="272525"/>
                </a:solidFill>
                <a:latin typeface="Lato"/>
                <a:ea typeface="Lato"/>
                <a:cs typeface="Lato"/>
                <a:sym typeface="Lato"/>
              </a:rPr>
              <a:t>Les SII facilitent la gestion du changement au sein de l'organisation, permettant une meilleure intégration de nouvelles technologies, l'automatisation des processus et l'interopérabilité avec d'autres systèmes.</a:t>
            </a:r>
            <a:endParaRPr b="0" i="0" sz="1100" u="none" cap="none" strike="noStrike">
              <a:solidFill>
                <a:schemeClr val="dk1"/>
              </a:solidFill>
              <a:latin typeface="Calibri"/>
              <a:ea typeface="Calibri"/>
              <a:cs typeface="Calibri"/>
              <a:sym typeface="Calibri"/>
            </a:endParaRPr>
          </a:p>
        </p:txBody>
      </p:sp>
      <p:sp>
        <p:nvSpPr>
          <p:cNvPr id="808" name="Google Shape;808;p69"/>
          <p:cNvSpPr/>
          <p:nvPr/>
        </p:nvSpPr>
        <p:spPr>
          <a:xfrm>
            <a:off x="1282378" y="3570907"/>
            <a:ext cx="6579300" cy="842400"/>
          </a:xfrm>
          <a:prstGeom prst="rect">
            <a:avLst/>
          </a:prstGeom>
          <a:solidFill>
            <a:srgbClr val="FFFFFF">
              <a:alpha val="3920"/>
            </a:srgbClr>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809" name="Google Shape;809;p69"/>
          <p:cNvSpPr/>
          <p:nvPr/>
        </p:nvSpPr>
        <p:spPr>
          <a:xfrm>
            <a:off x="1421234" y="3658939"/>
            <a:ext cx="3009600" cy="222300"/>
          </a:xfrm>
          <a:prstGeom prst="rect">
            <a:avLst/>
          </a:prstGeom>
          <a:noFill/>
          <a:ln>
            <a:noFill/>
          </a:ln>
        </p:spPr>
        <p:txBody>
          <a:bodyPr anchorCtr="0" anchor="t" bIns="28575" lIns="57150" spcFirstLastPara="1" rIns="57150" wrap="square" tIns="28575">
            <a:noAutofit/>
          </a:bodyPr>
          <a:lstStyle/>
          <a:p>
            <a:pPr indent="0" lvl="0" marL="0" marR="0" rtl="0" algn="l">
              <a:lnSpc>
                <a:spcPct val="159942"/>
              </a:lnSpc>
              <a:spcBef>
                <a:spcPts val="0"/>
              </a:spcBef>
              <a:spcAft>
                <a:spcPts val="0"/>
              </a:spcAft>
              <a:buClr>
                <a:srgbClr val="272525"/>
              </a:buClr>
              <a:buSzPts val="1100"/>
              <a:buFont typeface="Lato"/>
              <a:buNone/>
            </a:pPr>
            <a:r>
              <a:rPr b="0" i="0" lang="fr" sz="1100" u="none" cap="none" strike="noStrike">
                <a:solidFill>
                  <a:srgbClr val="272525"/>
                </a:solidFill>
                <a:latin typeface="Lato"/>
                <a:ea typeface="Lato"/>
                <a:cs typeface="Lato"/>
                <a:sym typeface="Lato"/>
              </a:rPr>
              <a:t>Optimisation des ressources</a:t>
            </a:r>
            <a:endParaRPr b="0" i="0" sz="1100" u="none" cap="none" strike="noStrike">
              <a:solidFill>
                <a:schemeClr val="dk1"/>
              </a:solidFill>
              <a:latin typeface="Calibri"/>
              <a:ea typeface="Calibri"/>
              <a:cs typeface="Calibri"/>
              <a:sym typeface="Calibri"/>
            </a:endParaRPr>
          </a:p>
        </p:txBody>
      </p:sp>
      <p:sp>
        <p:nvSpPr>
          <p:cNvPr id="810" name="Google Shape;810;p69"/>
          <p:cNvSpPr/>
          <p:nvPr/>
        </p:nvSpPr>
        <p:spPr>
          <a:xfrm>
            <a:off x="4713238" y="3658939"/>
            <a:ext cx="3009600" cy="666300"/>
          </a:xfrm>
          <a:prstGeom prst="rect">
            <a:avLst/>
          </a:prstGeom>
          <a:noFill/>
          <a:ln>
            <a:noFill/>
          </a:ln>
        </p:spPr>
        <p:txBody>
          <a:bodyPr anchorCtr="0" anchor="t" bIns="28575" lIns="57150" spcFirstLastPara="1" rIns="57150" wrap="square" tIns="28575">
            <a:noAutofit/>
          </a:bodyPr>
          <a:lstStyle/>
          <a:p>
            <a:pPr indent="0" lvl="0" marL="0" marR="0" rtl="0" algn="l">
              <a:lnSpc>
                <a:spcPct val="159942"/>
              </a:lnSpc>
              <a:spcBef>
                <a:spcPts val="0"/>
              </a:spcBef>
              <a:spcAft>
                <a:spcPts val="0"/>
              </a:spcAft>
              <a:buClr>
                <a:srgbClr val="272525"/>
              </a:buClr>
              <a:buSzPts val="1100"/>
              <a:buFont typeface="Lato"/>
              <a:buNone/>
            </a:pPr>
            <a:r>
              <a:rPr b="0" i="0" lang="fr" sz="1100" u="none" cap="none" strike="noStrike">
                <a:solidFill>
                  <a:srgbClr val="272525"/>
                </a:solidFill>
                <a:latin typeface="Lato"/>
                <a:ea typeface="Lato"/>
                <a:cs typeface="Lato"/>
                <a:sym typeface="Lato"/>
              </a:rPr>
              <a:t>L'adaptabilité offerte par les SII permet une optimisation des ressources et une gestion proactive des défis.</a:t>
            </a:r>
            <a:endParaRPr b="0" i="0" sz="1100" u="none" cap="none" strike="noStrike">
              <a:solidFill>
                <a:schemeClr val="dk1"/>
              </a:solidFill>
              <a:latin typeface="Calibri"/>
              <a:ea typeface="Calibri"/>
              <a:cs typeface="Calibri"/>
              <a:sym typeface="Calibri"/>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5" name="Shape 815"/>
        <p:cNvGrpSpPr/>
        <p:nvPr/>
      </p:nvGrpSpPr>
      <p:grpSpPr>
        <a:xfrm>
          <a:off x="0" y="0"/>
          <a:ext cx="0" cy="0"/>
          <a:chOff x="0" y="0"/>
          <a:chExt cx="0" cy="0"/>
        </a:xfrm>
      </p:grpSpPr>
      <p:pic>
        <p:nvPicPr>
          <p:cNvPr descr="preencoded.png" id="816" name="Google Shape;816;p70"/>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817" name="Google Shape;817;p70"/>
          <p:cNvSpPr/>
          <p:nvPr/>
        </p:nvSpPr>
        <p:spPr>
          <a:xfrm>
            <a:off x="0" y="0"/>
            <a:ext cx="9144000" cy="5143500"/>
          </a:xfrm>
          <a:prstGeom prst="rect">
            <a:avLst/>
          </a:prstGeom>
          <a:solidFill>
            <a:srgbClr val="FFFFFF">
              <a:alpha val="74900"/>
            </a:srgbClr>
          </a:solidFill>
          <a:ln cap="flat" cmpd="sng" w="13800">
            <a:solidFill>
              <a:srgbClr val="FFFFFF">
                <a:alpha val="63919"/>
              </a:srgbClr>
            </a:solidFill>
            <a:prstDash val="solid"/>
            <a:round/>
            <a:headEnd len="sm" w="sm" type="none"/>
            <a:tailEnd len="sm" w="sm" type="none"/>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818" name="Google Shape;818;p70"/>
          <p:cNvSpPr/>
          <p:nvPr/>
        </p:nvSpPr>
        <p:spPr>
          <a:xfrm>
            <a:off x="1273746" y="337617"/>
            <a:ext cx="5191200" cy="434100"/>
          </a:xfrm>
          <a:prstGeom prst="rect">
            <a:avLst/>
          </a:prstGeom>
          <a:noFill/>
          <a:ln>
            <a:noFill/>
          </a:ln>
        </p:spPr>
        <p:txBody>
          <a:bodyPr anchorCtr="0" anchor="t" bIns="28575" lIns="57150" spcFirstLastPara="1" rIns="57150" wrap="square" tIns="28575">
            <a:noAutofit/>
          </a:bodyPr>
          <a:lstStyle/>
          <a:p>
            <a:pPr indent="0" lvl="0" marL="0" marR="0" rtl="0" algn="l">
              <a:lnSpc>
                <a:spcPct val="125011"/>
              </a:lnSpc>
              <a:spcBef>
                <a:spcPts val="0"/>
              </a:spcBef>
              <a:spcAft>
                <a:spcPts val="0"/>
              </a:spcAft>
              <a:buClr>
                <a:srgbClr val="312F2B"/>
              </a:buClr>
              <a:buSzPts val="2700"/>
              <a:buFont typeface="Gelasio"/>
              <a:buNone/>
            </a:pPr>
            <a:r>
              <a:rPr b="0" i="0" lang="fr" sz="2700" u="none" cap="none" strike="noStrike">
                <a:solidFill>
                  <a:srgbClr val="312F2B"/>
                </a:solidFill>
                <a:latin typeface="Gelasio"/>
                <a:ea typeface="Gelasio"/>
                <a:cs typeface="Gelasio"/>
                <a:sym typeface="Gelasio"/>
              </a:rPr>
              <a:t>5. Apports des SII aux entreprises</a:t>
            </a:r>
            <a:endParaRPr b="0" i="0" sz="2700" u="none" cap="none" strike="noStrike">
              <a:solidFill>
                <a:schemeClr val="dk1"/>
              </a:solidFill>
              <a:latin typeface="Calibri"/>
              <a:ea typeface="Calibri"/>
              <a:cs typeface="Calibri"/>
              <a:sym typeface="Calibri"/>
            </a:endParaRPr>
          </a:p>
        </p:txBody>
      </p:sp>
      <p:sp>
        <p:nvSpPr>
          <p:cNvPr id="819" name="Google Shape;819;p70"/>
          <p:cNvSpPr/>
          <p:nvPr/>
        </p:nvSpPr>
        <p:spPr>
          <a:xfrm>
            <a:off x="1273746" y="1652141"/>
            <a:ext cx="1972800" cy="520800"/>
          </a:xfrm>
          <a:prstGeom prst="rect">
            <a:avLst/>
          </a:prstGeom>
          <a:noFill/>
          <a:ln>
            <a:noFill/>
          </a:ln>
        </p:spPr>
        <p:txBody>
          <a:bodyPr anchorCtr="0" anchor="t" bIns="28575" lIns="57150" spcFirstLastPara="1" rIns="57150" wrap="square" tIns="28575">
            <a:noAutofit/>
          </a:bodyPr>
          <a:lstStyle/>
          <a:p>
            <a:pPr indent="0" lvl="0" marL="0" marR="0" rtl="0" algn="l">
              <a:lnSpc>
                <a:spcPct val="125038"/>
              </a:lnSpc>
              <a:spcBef>
                <a:spcPts val="0"/>
              </a:spcBef>
              <a:spcAft>
                <a:spcPts val="0"/>
              </a:spcAft>
              <a:buClr>
                <a:srgbClr val="312F2B"/>
              </a:buClr>
              <a:buSzPts val="1600"/>
              <a:buFont typeface="Gelasio"/>
              <a:buNone/>
            </a:pPr>
            <a:r>
              <a:rPr b="0" i="0" lang="fr" sz="1600" u="none" cap="none" strike="noStrike">
                <a:solidFill>
                  <a:srgbClr val="312F2B"/>
                </a:solidFill>
                <a:latin typeface="Gelasio"/>
                <a:ea typeface="Gelasio"/>
                <a:cs typeface="Gelasio"/>
                <a:sym typeface="Gelasio"/>
              </a:rPr>
              <a:t>Optimisation des opérations</a:t>
            </a:r>
            <a:endParaRPr b="0" i="0" sz="1600" u="none" cap="none" strike="noStrike">
              <a:solidFill>
                <a:schemeClr val="dk1"/>
              </a:solidFill>
              <a:latin typeface="Calibri"/>
              <a:ea typeface="Calibri"/>
              <a:cs typeface="Calibri"/>
              <a:sym typeface="Calibri"/>
            </a:endParaRPr>
          </a:p>
        </p:txBody>
      </p:sp>
      <p:sp>
        <p:nvSpPr>
          <p:cNvPr id="820" name="Google Shape;820;p70"/>
          <p:cNvSpPr/>
          <p:nvPr/>
        </p:nvSpPr>
        <p:spPr>
          <a:xfrm>
            <a:off x="1495871" y="2328937"/>
            <a:ext cx="1750500" cy="444300"/>
          </a:xfrm>
          <a:prstGeom prst="rect">
            <a:avLst/>
          </a:prstGeom>
          <a:noFill/>
          <a:ln>
            <a:noFill/>
          </a:ln>
        </p:spPr>
        <p:txBody>
          <a:bodyPr anchorCtr="0" anchor="t" bIns="28575" lIns="57150" spcFirstLastPara="1" rIns="57150" wrap="square" tIns="28575">
            <a:noAutofit/>
          </a:bodyPr>
          <a:lstStyle/>
          <a:p>
            <a:pPr indent="-222250" lvl="0" marL="215900" marR="0" rtl="0" algn="l">
              <a:lnSpc>
                <a:spcPct val="159942"/>
              </a:lnSpc>
              <a:spcBef>
                <a:spcPts val="0"/>
              </a:spcBef>
              <a:spcAft>
                <a:spcPts val="0"/>
              </a:spcAft>
              <a:buClr>
                <a:srgbClr val="272525"/>
              </a:buClr>
              <a:buSzPts val="1100"/>
              <a:buFont typeface="Lato"/>
              <a:buChar char="•"/>
            </a:pPr>
            <a:r>
              <a:rPr b="0" i="0" lang="fr" sz="1100" u="none" cap="none" strike="noStrike">
                <a:solidFill>
                  <a:srgbClr val="272525"/>
                </a:solidFill>
                <a:latin typeface="Lato"/>
                <a:ea typeface="Lato"/>
                <a:cs typeface="Lato"/>
                <a:sym typeface="Lato"/>
              </a:rPr>
              <a:t>Collecte et analyse des données opérationnelles</a:t>
            </a:r>
            <a:endParaRPr b="0" i="0" sz="1100" u="none" cap="none" strike="noStrike">
              <a:solidFill>
                <a:schemeClr val="dk1"/>
              </a:solidFill>
              <a:latin typeface="Calibri"/>
              <a:ea typeface="Calibri"/>
              <a:cs typeface="Calibri"/>
              <a:sym typeface="Calibri"/>
            </a:endParaRPr>
          </a:p>
        </p:txBody>
      </p:sp>
      <p:sp>
        <p:nvSpPr>
          <p:cNvPr id="821" name="Google Shape;821;p70"/>
          <p:cNvSpPr/>
          <p:nvPr/>
        </p:nvSpPr>
        <p:spPr>
          <a:xfrm>
            <a:off x="1495871" y="3133502"/>
            <a:ext cx="1750500" cy="666300"/>
          </a:xfrm>
          <a:prstGeom prst="rect">
            <a:avLst/>
          </a:prstGeom>
          <a:noFill/>
          <a:ln>
            <a:noFill/>
          </a:ln>
        </p:spPr>
        <p:txBody>
          <a:bodyPr anchorCtr="0" anchor="t" bIns="28575" lIns="57150" spcFirstLastPara="1" rIns="57150" wrap="square" tIns="28575">
            <a:noAutofit/>
          </a:bodyPr>
          <a:lstStyle/>
          <a:p>
            <a:pPr indent="-222250" lvl="0" marL="215900" marR="0" rtl="0" algn="l">
              <a:lnSpc>
                <a:spcPct val="159942"/>
              </a:lnSpc>
              <a:spcBef>
                <a:spcPts val="0"/>
              </a:spcBef>
              <a:spcAft>
                <a:spcPts val="0"/>
              </a:spcAft>
              <a:buClr>
                <a:srgbClr val="272525"/>
              </a:buClr>
              <a:buSzPts val="1100"/>
              <a:buFont typeface="Lato"/>
              <a:buChar char="•"/>
            </a:pPr>
            <a:r>
              <a:rPr b="0" i="0" lang="fr" sz="1100" u="none" cap="none" strike="noStrike">
                <a:solidFill>
                  <a:srgbClr val="272525"/>
                </a:solidFill>
                <a:latin typeface="Lato"/>
                <a:ea typeface="Lato"/>
                <a:cs typeface="Lato"/>
                <a:sym typeface="Lato"/>
              </a:rPr>
              <a:t>Vue d'ensemble des processus et des performances</a:t>
            </a:r>
            <a:endParaRPr b="0" i="0" sz="1100" u="none" cap="none" strike="noStrike">
              <a:solidFill>
                <a:schemeClr val="dk1"/>
              </a:solidFill>
              <a:latin typeface="Calibri"/>
              <a:ea typeface="Calibri"/>
              <a:cs typeface="Calibri"/>
              <a:sym typeface="Calibri"/>
            </a:endParaRPr>
          </a:p>
        </p:txBody>
      </p:sp>
      <p:sp>
        <p:nvSpPr>
          <p:cNvPr id="822" name="Google Shape;822;p70"/>
          <p:cNvSpPr/>
          <p:nvPr/>
        </p:nvSpPr>
        <p:spPr>
          <a:xfrm>
            <a:off x="1495871" y="4007793"/>
            <a:ext cx="1750500" cy="666300"/>
          </a:xfrm>
          <a:prstGeom prst="rect">
            <a:avLst/>
          </a:prstGeom>
          <a:noFill/>
          <a:ln>
            <a:noFill/>
          </a:ln>
        </p:spPr>
        <p:txBody>
          <a:bodyPr anchorCtr="0" anchor="t" bIns="28575" lIns="57150" spcFirstLastPara="1" rIns="57150" wrap="square" tIns="28575">
            <a:noAutofit/>
          </a:bodyPr>
          <a:lstStyle/>
          <a:p>
            <a:pPr indent="-222250" lvl="0" marL="215900" marR="0" rtl="0" algn="l">
              <a:lnSpc>
                <a:spcPct val="159942"/>
              </a:lnSpc>
              <a:spcBef>
                <a:spcPts val="0"/>
              </a:spcBef>
              <a:spcAft>
                <a:spcPts val="0"/>
              </a:spcAft>
              <a:buClr>
                <a:srgbClr val="272525"/>
              </a:buClr>
              <a:buSzPts val="1100"/>
              <a:buFont typeface="Lato"/>
              <a:buChar char="•"/>
            </a:pPr>
            <a:r>
              <a:rPr b="0" i="0" lang="fr" sz="1100" u="none" cap="none" strike="noStrike">
                <a:solidFill>
                  <a:srgbClr val="272525"/>
                </a:solidFill>
                <a:latin typeface="Lato"/>
                <a:ea typeface="Lato"/>
                <a:cs typeface="Lato"/>
                <a:sym typeface="Lato"/>
              </a:rPr>
              <a:t>Amélioration de l'efficacité globale des opérations industrielles</a:t>
            </a:r>
            <a:endParaRPr b="0" i="0" sz="1100" u="none" cap="none" strike="noStrike">
              <a:solidFill>
                <a:schemeClr val="dk1"/>
              </a:solidFill>
              <a:latin typeface="Calibri"/>
              <a:ea typeface="Calibri"/>
              <a:cs typeface="Calibri"/>
              <a:sym typeface="Calibri"/>
            </a:endParaRPr>
          </a:p>
        </p:txBody>
      </p:sp>
      <p:sp>
        <p:nvSpPr>
          <p:cNvPr id="823" name="Google Shape;823;p70"/>
          <p:cNvSpPr/>
          <p:nvPr/>
        </p:nvSpPr>
        <p:spPr>
          <a:xfrm>
            <a:off x="3589957" y="1652141"/>
            <a:ext cx="1972800" cy="520800"/>
          </a:xfrm>
          <a:prstGeom prst="rect">
            <a:avLst/>
          </a:prstGeom>
          <a:noFill/>
          <a:ln>
            <a:noFill/>
          </a:ln>
        </p:spPr>
        <p:txBody>
          <a:bodyPr anchorCtr="0" anchor="t" bIns="28575" lIns="57150" spcFirstLastPara="1" rIns="57150" wrap="square" tIns="28575">
            <a:noAutofit/>
          </a:bodyPr>
          <a:lstStyle/>
          <a:p>
            <a:pPr indent="0" lvl="0" marL="0" marR="0" rtl="0" algn="l">
              <a:lnSpc>
                <a:spcPct val="125038"/>
              </a:lnSpc>
              <a:spcBef>
                <a:spcPts val="0"/>
              </a:spcBef>
              <a:spcAft>
                <a:spcPts val="0"/>
              </a:spcAft>
              <a:buClr>
                <a:srgbClr val="312F2B"/>
              </a:buClr>
              <a:buSzPts val="1600"/>
              <a:buFont typeface="Gelasio"/>
              <a:buNone/>
            </a:pPr>
            <a:r>
              <a:rPr b="0" i="0" lang="fr" sz="1600" u="none" cap="none" strike="noStrike">
                <a:solidFill>
                  <a:srgbClr val="312F2B"/>
                </a:solidFill>
                <a:latin typeface="Gelasio"/>
                <a:ea typeface="Gelasio"/>
                <a:cs typeface="Gelasio"/>
                <a:sym typeface="Gelasio"/>
              </a:rPr>
              <a:t>Prise de décision éclairée</a:t>
            </a:r>
            <a:endParaRPr b="0" i="0" sz="1600" u="none" cap="none" strike="noStrike">
              <a:solidFill>
                <a:schemeClr val="dk1"/>
              </a:solidFill>
              <a:latin typeface="Calibri"/>
              <a:ea typeface="Calibri"/>
              <a:cs typeface="Calibri"/>
              <a:sym typeface="Calibri"/>
            </a:endParaRPr>
          </a:p>
        </p:txBody>
      </p:sp>
      <p:sp>
        <p:nvSpPr>
          <p:cNvPr id="824" name="Google Shape;824;p70"/>
          <p:cNvSpPr/>
          <p:nvPr/>
        </p:nvSpPr>
        <p:spPr>
          <a:xfrm>
            <a:off x="3812084" y="2328937"/>
            <a:ext cx="1750500" cy="888600"/>
          </a:xfrm>
          <a:prstGeom prst="rect">
            <a:avLst/>
          </a:prstGeom>
          <a:noFill/>
          <a:ln>
            <a:noFill/>
          </a:ln>
        </p:spPr>
        <p:txBody>
          <a:bodyPr anchorCtr="0" anchor="t" bIns="28575" lIns="57150" spcFirstLastPara="1" rIns="57150" wrap="square" tIns="28575">
            <a:noAutofit/>
          </a:bodyPr>
          <a:lstStyle/>
          <a:p>
            <a:pPr indent="-222250" lvl="0" marL="215900" marR="0" rtl="0" algn="l">
              <a:lnSpc>
                <a:spcPct val="159942"/>
              </a:lnSpc>
              <a:spcBef>
                <a:spcPts val="0"/>
              </a:spcBef>
              <a:spcAft>
                <a:spcPts val="0"/>
              </a:spcAft>
              <a:buClr>
                <a:srgbClr val="272525"/>
              </a:buClr>
              <a:buSzPts val="1100"/>
              <a:buFont typeface="Lato"/>
              <a:buChar char="•"/>
            </a:pPr>
            <a:r>
              <a:rPr b="0" i="0" lang="fr" sz="1100" u="none" cap="none" strike="noStrike">
                <a:solidFill>
                  <a:srgbClr val="272525"/>
                </a:solidFill>
                <a:latin typeface="Lato"/>
                <a:ea typeface="Lato"/>
                <a:cs typeface="Lato"/>
                <a:sym typeface="Lato"/>
              </a:rPr>
              <a:t>Collecte et analyse des données pour évaluer les résultats et anticiper les tendances</a:t>
            </a:r>
            <a:endParaRPr b="0" i="0" sz="1100" u="none" cap="none" strike="noStrike">
              <a:solidFill>
                <a:schemeClr val="dk1"/>
              </a:solidFill>
              <a:latin typeface="Calibri"/>
              <a:ea typeface="Calibri"/>
              <a:cs typeface="Calibri"/>
              <a:sym typeface="Calibri"/>
            </a:endParaRPr>
          </a:p>
        </p:txBody>
      </p:sp>
      <p:sp>
        <p:nvSpPr>
          <p:cNvPr id="825" name="Google Shape;825;p70"/>
          <p:cNvSpPr/>
          <p:nvPr/>
        </p:nvSpPr>
        <p:spPr>
          <a:xfrm>
            <a:off x="3812084" y="3425354"/>
            <a:ext cx="1750500" cy="444300"/>
          </a:xfrm>
          <a:prstGeom prst="rect">
            <a:avLst/>
          </a:prstGeom>
          <a:noFill/>
          <a:ln>
            <a:noFill/>
          </a:ln>
        </p:spPr>
        <p:txBody>
          <a:bodyPr anchorCtr="0" anchor="t" bIns="28575" lIns="57150" spcFirstLastPara="1" rIns="57150" wrap="square" tIns="28575">
            <a:noAutofit/>
          </a:bodyPr>
          <a:lstStyle/>
          <a:p>
            <a:pPr indent="-222250" lvl="0" marL="215900" marR="0" rtl="0" algn="l">
              <a:lnSpc>
                <a:spcPct val="159942"/>
              </a:lnSpc>
              <a:spcBef>
                <a:spcPts val="0"/>
              </a:spcBef>
              <a:spcAft>
                <a:spcPts val="0"/>
              </a:spcAft>
              <a:buClr>
                <a:srgbClr val="272525"/>
              </a:buClr>
              <a:buSzPts val="1100"/>
              <a:buFont typeface="Lato"/>
              <a:buChar char="•"/>
            </a:pPr>
            <a:r>
              <a:rPr b="0" i="0" lang="fr" sz="1100" u="none" cap="none" strike="noStrike">
                <a:solidFill>
                  <a:srgbClr val="272525"/>
                </a:solidFill>
                <a:latin typeface="Lato"/>
                <a:ea typeface="Lato"/>
                <a:cs typeface="Lato"/>
                <a:sym typeface="Lato"/>
              </a:rPr>
              <a:t>Meilleure réactivité aux changements du marché</a:t>
            </a:r>
            <a:endParaRPr b="0" i="0" sz="1100" u="none" cap="none" strike="noStrike">
              <a:solidFill>
                <a:schemeClr val="dk1"/>
              </a:solidFill>
              <a:latin typeface="Calibri"/>
              <a:ea typeface="Calibri"/>
              <a:cs typeface="Calibri"/>
              <a:sym typeface="Calibri"/>
            </a:endParaRPr>
          </a:p>
        </p:txBody>
      </p:sp>
      <p:sp>
        <p:nvSpPr>
          <p:cNvPr id="826" name="Google Shape;826;p70"/>
          <p:cNvSpPr/>
          <p:nvPr/>
        </p:nvSpPr>
        <p:spPr>
          <a:xfrm>
            <a:off x="5906170" y="1652141"/>
            <a:ext cx="1972800" cy="780900"/>
          </a:xfrm>
          <a:prstGeom prst="rect">
            <a:avLst/>
          </a:prstGeom>
          <a:noFill/>
          <a:ln>
            <a:noFill/>
          </a:ln>
        </p:spPr>
        <p:txBody>
          <a:bodyPr anchorCtr="0" anchor="t" bIns="28575" lIns="57150" spcFirstLastPara="1" rIns="57150" wrap="square" tIns="28575">
            <a:noAutofit/>
          </a:bodyPr>
          <a:lstStyle/>
          <a:p>
            <a:pPr indent="0" lvl="0" marL="0" marR="0" rtl="0" algn="l">
              <a:lnSpc>
                <a:spcPct val="125038"/>
              </a:lnSpc>
              <a:spcBef>
                <a:spcPts val="0"/>
              </a:spcBef>
              <a:spcAft>
                <a:spcPts val="0"/>
              </a:spcAft>
              <a:buClr>
                <a:srgbClr val="312F2B"/>
              </a:buClr>
              <a:buSzPts val="1600"/>
              <a:buFont typeface="Gelasio"/>
              <a:buNone/>
            </a:pPr>
            <a:r>
              <a:rPr b="0" i="0" lang="fr" sz="1600" u="none" cap="none" strike="noStrike">
                <a:solidFill>
                  <a:srgbClr val="312F2B"/>
                </a:solidFill>
                <a:latin typeface="Gelasio"/>
                <a:ea typeface="Gelasio"/>
                <a:cs typeface="Gelasio"/>
                <a:sym typeface="Gelasio"/>
              </a:rPr>
              <a:t>Amélioration de la collaboration et de la coordination</a:t>
            </a:r>
            <a:endParaRPr b="0" i="0" sz="1600" u="none" cap="none" strike="noStrike">
              <a:solidFill>
                <a:schemeClr val="dk1"/>
              </a:solidFill>
              <a:latin typeface="Calibri"/>
              <a:ea typeface="Calibri"/>
              <a:cs typeface="Calibri"/>
              <a:sym typeface="Calibri"/>
            </a:endParaRPr>
          </a:p>
        </p:txBody>
      </p:sp>
      <p:sp>
        <p:nvSpPr>
          <p:cNvPr id="827" name="Google Shape;827;p70"/>
          <p:cNvSpPr/>
          <p:nvPr/>
        </p:nvSpPr>
        <p:spPr>
          <a:xfrm>
            <a:off x="6128296" y="2589238"/>
            <a:ext cx="1750500" cy="888600"/>
          </a:xfrm>
          <a:prstGeom prst="rect">
            <a:avLst/>
          </a:prstGeom>
          <a:noFill/>
          <a:ln>
            <a:noFill/>
          </a:ln>
        </p:spPr>
        <p:txBody>
          <a:bodyPr anchorCtr="0" anchor="t" bIns="28575" lIns="57150" spcFirstLastPara="1" rIns="57150" wrap="square" tIns="28575">
            <a:noAutofit/>
          </a:bodyPr>
          <a:lstStyle/>
          <a:p>
            <a:pPr indent="-222250" lvl="0" marL="215900" marR="0" rtl="0" algn="l">
              <a:lnSpc>
                <a:spcPct val="159942"/>
              </a:lnSpc>
              <a:spcBef>
                <a:spcPts val="0"/>
              </a:spcBef>
              <a:spcAft>
                <a:spcPts val="0"/>
              </a:spcAft>
              <a:buClr>
                <a:srgbClr val="272525"/>
              </a:buClr>
              <a:buSzPts val="1100"/>
              <a:buFont typeface="Lato"/>
              <a:buChar char="•"/>
            </a:pPr>
            <a:r>
              <a:rPr b="0" i="0" lang="fr" sz="1100" u="none" cap="none" strike="noStrike">
                <a:solidFill>
                  <a:srgbClr val="272525"/>
                </a:solidFill>
                <a:latin typeface="Lato"/>
                <a:ea typeface="Lato"/>
                <a:cs typeface="Lato"/>
                <a:sym typeface="Lato"/>
              </a:rPr>
              <a:t>Collaboration et coordination entre les différentes parties prenantes de l'entreprise</a:t>
            </a:r>
            <a:endParaRPr b="0" i="0" sz="1100" u="none" cap="none" strike="noStrike">
              <a:solidFill>
                <a:schemeClr val="dk1"/>
              </a:solidFill>
              <a:latin typeface="Calibri"/>
              <a:ea typeface="Calibri"/>
              <a:cs typeface="Calibri"/>
              <a:sym typeface="Calibri"/>
            </a:endParaRPr>
          </a:p>
        </p:txBody>
      </p:sp>
      <p:sp>
        <p:nvSpPr>
          <p:cNvPr id="828" name="Google Shape;828;p70"/>
          <p:cNvSpPr/>
          <p:nvPr/>
        </p:nvSpPr>
        <p:spPr>
          <a:xfrm>
            <a:off x="6128296" y="3990454"/>
            <a:ext cx="1750500" cy="666300"/>
          </a:xfrm>
          <a:prstGeom prst="rect">
            <a:avLst/>
          </a:prstGeom>
          <a:noFill/>
          <a:ln>
            <a:noFill/>
          </a:ln>
        </p:spPr>
        <p:txBody>
          <a:bodyPr anchorCtr="0" anchor="t" bIns="28575" lIns="57150" spcFirstLastPara="1" rIns="57150" wrap="square" tIns="28575">
            <a:noAutofit/>
          </a:bodyPr>
          <a:lstStyle/>
          <a:p>
            <a:pPr indent="-222250" lvl="0" marL="215900" marR="0" rtl="0" algn="l">
              <a:lnSpc>
                <a:spcPct val="159942"/>
              </a:lnSpc>
              <a:spcBef>
                <a:spcPts val="0"/>
              </a:spcBef>
              <a:spcAft>
                <a:spcPts val="0"/>
              </a:spcAft>
              <a:buClr>
                <a:srgbClr val="272525"/>
              </a:buClr>
              <a:buSzPts val="1100"/>
              <a:buFont typeface="Lato"/>
              <a:buChar char="•"/>
            </a:pPr>
            <a:r>
              <a:rPr b="0" i="0" lang="fr" sz="1100" u="none" cap="none" strike="noStrike">
                <a:solidFill>
                  <a:srgbClr val="272525"/>
                </a:solidFill>
                <a:latin typeface="Lato"/>
                <a:ea typeface="Lato"/>
                <a:cs typeface="Lato"/>
                <a:sym typeface="Lato"/>
              </a:rPr>
              <a:t>Communication et coordination efficace des activités</a:t>
            </a:r>
            <a:endParaRPr b="0" i="0" sz="1100" u="none" cap="none" strike="noStrike">
              <a:solidFill>
                <a:schemeClr val="dk1"/>
              </a:solidFill>
              <a:latin typeface="Calibri"/>
              <a:ea typeface="Calibri"/>
              <a:cs typeface="Calibri"/>
              <a:sym typeface="Calibri"/>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3" name="Shape 833"/>
        <p:cNvGrpSpPr/>
        <p:nvPr/>
      </p:nvGrpSpPr>
      <p:grpSpPr>
        <a:xfrm>
          <a:off x="0" y="0"/>
          <a:ext cx="0" cy="0"/>
          <a:chOff x="0" y="0"/>
          <a:chExt cx="0" cy="0"/>
        </a:xfrm>
      </p:grpSpPr>
      <p:pic>
        <p:nvPicPr>
          <p:cNvPr descr="preencoded.png" id="834" name="Google Shape;834;p71"/>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835" name="Google Shape;835;p71"/>
          <p:cNvSpPr/>
          <p:nvPr/>
        </p:nvSpPr>
        <p:spPr>
          <a:xfrm>
            <a:off x="0" y="0"/>
            <a:ext cx="9144000" cy="5143500"/>
          </a:xfrm>
          <a:prstGeom prst="rect">
            <a:avLst/>
          </a:prstGeom>
          <a:solidFill>
            <a:srgbClr val="FFFFFF">
              <a:alpha val="74900"/>
            </a:srgbClr>
          </a:solidFill>
          <a:ln cap="flat" cmpd="sng" w="13075">
            <a:solidFill>
              <a:srgbClr val="FFFFFF">
                <a:alpha val="63919"/>
              </a:srgbClr>
            </a:solidFill>
            <a:prstDash val="solid"/>
            <a:round/>
            <a:headEnd len="sm" w="sm" type="none"/>
            <a:tailEnd len="sm" w="sm" type="none"/>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836" name="Google Shape;836;p71"/>
          <p:cNvSpPr/>
          <p:nvPr/>
        </p:nvSpPr>
        <p:spPr>
          <a:xfrm>
            <a:off x="491579" y="361131"/>
            <a:ext cx="4731900" cy="819300"/>
          </a:xfrm>
          <a:prstGeom prst="rect">
            <a:avLst/>
          </a:prstGeom>
          <a:noFill/>
          <a:ln>
            <a:noFill/>
          </a:ln>
        </p:spPr>
        <p:txBody>
          <a:bodyPr anchorCtr="0" anchor="t" bIns="28575" lIns="57150" spcFirstLastPara="1" rIns="57150" wrap="square" tIns="28575">
            <a:noAutofit/>
          </a:bodyPr>
          <a:lstStyle/>
          <a:p>
            <a:pPr indent="0" lvl="0" marL="0" marR="0" rtl="0" algn="l">
              <a:lnSpc>
                <a:spcPct val="125018"/>
              </a:lnSpc>
              <a:spcBef>
                <a:spcPts val="0"/>
              </a:spcBef>
              <a:spcAft>
                <a:spcPts val="0"/>
              </a:spcAft>
              <a:buClr>
                <a:srgbClr val="312F2B"/>
              </a:buClr>
              <a:buSzPts val="2600"/>
              <a:buFont typeface="Gelasio"/>
              <a:buNone/>
            </a:pPr>
            <a:r>
              <a:rPr b="0" i="0" lang="fr" sz="2600" u="none" cap="none" strike="noStrike">
                <a:solidFill>
                  <a:srgbClr val="312F2B"/>
                </a:solidFill>
                <a:latin typeface="Gelasio"/>
                <a:ea typeface="Gelasio"/>
                <a:cs typeface="Gelasio"/>
                <a:sym typeface="Gelasio"/>
              </a:rPr>
              <a:t>6. SII : Un levier stratégique pour les entreprises</a:t>
            </a:r>
            <a:endParaRPr b="0" i="0" sz="2600" u="none" cap="none" strike="noStrike">
              <a:solidFill>
                <a:schemeClr val="dk1"/>
              </a:solidFill>
              <a:latin typeface="Calibri"/>
              <a:ea typeface="Calibri"/>
              <a:cs typeface="Calibri"/>
              <a:sym typeface="Calibri"/>
            </a:endParaRPr>
          </a:p>
        </p:txBody>
      </p:sp>
      <p:sp>
        <p:nvSpPr>
          <p:cNvPr id="837" name="Google Shape;837;p71"/>
          <p:cNvSpPr/>
          <p:nvPr/>
        </p:nvSpPr>
        <p:spPr>
          <a:xfrm>
            <a:off x="491579" y="1479575"/>
            <a:ext cx="294900" cy="294900"/>
          </a:xfrm>
          <a:prstGeom prst="roundRect">
            <a:avLst>
              <a:gd fmla="val 20001" name="adj"/>
            </a:avLst>
          </a:prstGeom>
          <a:solidFill>
            <a:srgbClr val="E8E8E3"/>
          </a:solidFill>
          <a:ln cap="flat" cmpd="sng" w="13075">
            <a:solidFill>
              <a:srgbClr val="D1D1C7"/>
            </a:solidFill>
            <a:prstDash val="solid"/>
            <a:round/>
            <a:headEnd len="sm" w="sm" type="none"/>
            <a:tailEnd len="sm" w="sm" type="none"/>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838" name="Google Shape;838;p71"/>
          <p:cNvSpPr/>
          <p:nvPr/>
        </p:nvSpPr>
        <p:spPr>
          <a:xfrm>
            <a:off x="596206" y="1504131"/>
            <a:ext cx="85800" cy="245700"/>
          </a:xfrm>
          <a:prstGeom prst="rect">
            <a:avLst/>
          </a:prstGeom>
          <a:noFill/>
          <a:ln>
            <a:noFill/>
          </a:ln>
        </p:spPr>
        <p:txBody>
          <a:bodyPr anchorCtr="0" anchor="t" bIns="28575" lIns="57150" spcFirstLastPara="1" rIns="57150" wrap="square" tIns="28575">
            <a:noAutofit/>
          </a:bodyPr>
          <a:lstStyle/>
          <a:p>
            <a:pPr indent="0" lvl="0" marL="0" marR="0" rtl="0" algn="ctr">
              <a:lnSpc>
                <a:spcPct val="124979"/>
              </a:lnSpc>
              <a:spcBef>
                <a:spcPts val="0"/>
              </a:spcBef>
              <a:spcAft>
                <a:spcPts val="0"/>
              </a:spcAft>
              <a:buClr>
                <a:srgbClr val="272525"/>
              </a:buClr>
              <a:buSzPts val="1500"/>
              <a:buFont typeface="Gelasio"/>
              <a:buNone/>
            </a:pPr>
            <a:r>
              <a:rPr b="0" i="0" lang="fr" sz="1500" u="none" cap="none" strike="noStrike">
                <a:solidFill>
                  <a:srgbClr val="272525"/>
                </a:solidFill>
                <a:latin typeface="Gelasio"/>
                <a:ea typeface="Gelasio"/>
                <a:cs typeface="Gelasio"/>
                <a:sym typeface="Gelasio"/>
              </a:rPr>
              <a:t>1</a:t>
            </a:r>
            <a:endParaRPr b="0" i="0" sz="1500" u="none" cap="none" strike="noStrike">
              <a:solidFill>
                <a:schemeClr val="dk1"/>
              </a:solidFill>
              <a:latin typeface="Calibri"/>
              <a:ea typeface="Calibri"/>
              <a:cs typeface="Calibri"/>
              <a:sym typeface="Calibri"/>
            </a:endParaRPr>
          </a:p>
        </p:txBody>
      </p:sp>
      <p:sp>
        <p:nvSpPr>
          <p:cNvPr id="839" name="Google Shape;839;p71"/>
          <p:cNvSpPr/>
          <p:nvPr/>
        </p:nvSpPr>
        <p:spPr>
          <a:xfrm>
            <a:off x="917600" y="1524670"/>
            <a:ext cx="1311000" cy="204900"/>
          </a:xfrm>
          <a:prstGeom prst="rect">
            <a:avLst/>
          </a:prstGeom>
          <a:noFill/>
          <a:ln>
            <a:noFill/>
          </a:ln>
        </p:spPr>
        <p:txBody>
          <a:bodyPr anchorCtr="0" anchor="t" bIns="28575" lIns="57150" spcFirstLastPara="1" rIns="57150" wrap="square" tIns="28575">
            <a:noAutofit/>
          </a:bodyPr>
          <a:lstStyle/>
          <a:p>
            <a:pPr indent="0" lvl="0" marL="0" marR="0" rtl="0" algn="l">
              <a:lnSpc>
                <a:spcPct val="124987"/>
              </a:lnSpc>
              <a:spcBef>
                <a:spcPts val="0"/>
              </a:spcBef>
              <a:spcAft>
                <a:spcPts val="0"/>
              </a:spcAft>
              <a:buClr>
                <a:srgbClr val="272525"/>
              </a:buClr>
              <a:buSzPts val="1300"/>
              <a:buFont typeface="Gelasio"/>
              <a:buNone/>
            </a:pPr>
            <a:r>
              <a:rPr b="0" i="0" lang="fr" sz="1300" u="none" cap="none" strike="noStrike">
                <a:solidFill>
                  <a:srgbClr val="272525"/>
                </a:solidFill>
                <a:latin typeface="Gelasio"/>
                <a:ea typeface="Gelasio"/>
                <a:cs typeface="Gelasio"/>
                <a:sym typeface="Gelasio"/>
              </a:rPr>
              <a:t>Compétitivité</a:t>
            </a:r>
            <a:endParaRPr b="0" i="0" sz="1300" u="none" cap="none" strike="noStrike">
              <a:solidFill>
                <a:schemeClr val="dk1"/>
              </a:solidFill>
              <a:latin typeface="Calibri"/>
              <a:ea typeface="Calibri"/>
              <a:cs typeface="Calibri"/>
              <a:sym typeface="Calibri"/>
            </a:endParaRPr>
          </a:p>
        </p:txBody>
      </p:sp>
      <p:sp>
        <p:nvSpPr>
          <p:cNvPr id="840" name="Google Shape;840;p71"/>
          <p:cNvSpPr/>
          <p:nvPr/>
        </p:nvSpPr>
        <p:spPr>
          <a:xfrm>
            <a:off x="917600" y="1860501"/>
            <a:ext cx="1874400" cy="1258800"/>
          </a:xfrm>
          <a:prstGeom prst="rect">
            <a:avLst/>
          </a:prstGeom>
          <a:noFill/>
          <a:ln>
            <a:noFill/>
          </a:ln>
        </p:spPr>
        <p:txBody>
          <a:bodyPr anchorCtr="0" anchor="t" bIns="28575" lIns="57150" spcFirstLastPara="1" rIns="57150" wrap="square" tIns="28575">
            <a:noAutofit/>
          </a:bodyPr>
          <a:lstStyle/>
          <a:p>
            <a:pPr indent="0" lvl="0" marL="0" marR="0" rtl="0" algn="l">
              <a:lnSpc>
                <a:spcPct val="159987"/>
              </a:lnSpc>
              <a:spcBef>
                <a:spcPts val="0"/>
              </a:spcBef>
              <a:spcAft>
                <a:spcPts val="0"/>
              </a:spcAft>
              <a:buClr>
                <a:srgbClr val="272525"/>
              </a:buClr>
              <a:buSzPts val="1000"/>
              <a:buFont typeface="Lato"/>
              <a:buNone/>
            </a:pPr>
            <a:r>
              <a:rPr b="0" i="0" lang="fr" sz="1000" u="none" cap="none" strike="noStrike">
                <a:solidFill>
                  <a:srgbClr val="272525"/>
                </a:solidFill>
                <a:latin typeface="Lato"/>
                <a:ea typeface="Lato"/>
                <a:cs typeface="Lato"/>
                <a:sym typeface="Lato"/>
              </a:rPr>
              <a:t>Les solutions donnent un levier stratégique aux entreprises pour rester compétitives et s'adapter aux défis et aux opportunités de l'industrie moderne.</a:t>
            </a:r>
            <a:endParaRPr b="0" i="0" sz="1000" u="none" cap="none" strike="noStrike">
              <a:solidFill>
                <a:schemeClr val="dk1"/>
              </a:solidFill>
              <a:latin typeface="Calibri"/>
              <a:ea typeface="Calibri"/>
              <a:cs typeface="Calibri"/>
              <a:sym typeface="Calibri"/>
            </a:endParaRPr>
          </a:p>
        </p:txBody>
      </p:sp>
      <p:sp>
        <p:nvSpPr>
          <p:cNvPr id="841" name="Google Shape;841;p71"/>
          <p:cNvSpPr/>
          <p:nvPr/>
        </p:nvSpPr>
        <p:spPr>
          <a:xfrm>
            <a:off x="2923059" y="1479575"/>
            <a:ext cx="294900" cy="294900"/>
          </a:xfrm>
          <a:prstGeom prst="roundRect">
            <a:avLst>
              <a:gd fmla="val 20001" name="adj"/>
            </a:avLst>
          </a:prstGeom>
          <a:solidFill>
            <a:srgbClr val="E8E8E3"/>
          </a:solidFill>
          <a:ln cap="flat" cmpd="sng" w="13075">
            <a:solidFill>
              <a:srgbClr val="D1D1C7"/>
            </a:solidFill>
            <a:prstDash val="solid"/>
            <a:round/>
            <a:headEnd len="sm" w="sm" type="none"/>
            <a:tailEnd len="sm" w="sm" type="none"/>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842" name="Google Shape;842;p71"/>
          <p:cNvSpPr/>
          <p:nvPr/>
        </p:nvSpPr>
        <p:spPr>
          <a:xfrm>
            <a:off x="3015779" y="1504131"/>
            <a:ext cx="109500" cy="245700"/>
          </a:xfrm>
          <a:prstGeom prst="rect">
            <a:avLst/>
          </a:prstGeom>
          <a:noFill/>
          <a:ln>
            <a:noFill/>
          </a:ln>
        </p:spPr>
        <p:txBody>
          <a:bodyPr anchorCtr="0" anchor="t" bIns="28575" lIns="57150" spcFirstLastPara="1" rIns="57150" wrap="square" tIns="28575">
            <a:noAutofit/>
          </a:bodyPr>
          <a:lstStyle/>
          <a:p>
            <a:pPr indent="0" lvl="0" marL="0" marR="0" rtl="0" algn="ctr">
              <a:lnSpc>
                <a:spcPct val="124979"/>
              </a:lnSpc>
              <a:spcBef>
                <a:spcPts val="0"/>
              </a:spcBef>
              <a:spcAft>
                <a:spcPts val="0"/>
              </a:spcAft>
              <a:buClr>
                <a:srgbClr val="272525"/>
              </a:buClr>
              <a:buSzPts val="1500"/>
              <a:buFont typeface="Gelasio"/>
              <a:buNone/>
            </a:pPr>
            <a:r>
              <a:rPr b="0" i="0" lang="fr" sz="1500" u="none" cap="none" strike="noStrike">
                <a:solidFill>
                  <a:srgbClr val="272525"/>
                </a:solidFill>
                <a:latin typeface="Gelasio"/>
                <a:ea typeface="Gelasio"/>
                <a:cs typeface="Gelasio"/>
                <a:sym typeface="Gelasio"/>
              </a:rPr>
              <a:t>2</a:t>
            </a:r>
            <a:endParaRPr b="0" i="0" sz="1500" u="none" cap="none" strike="noStrike">
              <a:solidFill>
                <a:schemeClr val="dk1"/>
              </a:solidFill>
              <a:latin typeface="Calibri"/>
              <a:ea typeface="Calibri"/>
              <a:cs typeface="Calibri"/>
              <a:sym typeface="Calibri"/>
            </a:endParaRPr>
          </a:p>
        </p:txBody>
      </p:sp>
      <p:sp>
        <p:nvSpPr>
          <p:cNvPr id="843" name="Google Shape;843;p71"/>
          <p:cNvSpPr/>
          <p:nvPr/>
        </p:nvSpPr>
        <p:spPr>
          <a:xfrm>
            <a:off x="3349079" y="1524670"/>
            <a:ext cx="1311000" cy="204900"/>
          </a:xfrm>
          <a:prstGeom prst="rect">
            <a:avLst/>
          </a:prstGeom>
          <a:noFill/>
          <a:ln>
            <a:noFill/>
          </a:ln>
        </p:spPr>
        <p:txBody>
          <a:bodyPr anchorCtr="0" anchor="t" bIns="28575" lIns="57150" spcFirstLastPara="1" rIns="57150" wrap="square" tIns="28575">
            <a:noAutofit/>
          </a:bodyPr>
          <a:lstStyle/>
          <a:p>
            <a:pPr indent="0" lvl="0" marL="0" marR="0" rtl="0" algn="l">
              <a:lnSpc>
                <a:spcPct val="124987"/>
              </a:lnSpc>
              <a:spcBef>
                <a:spcPts val="0"/>
              </a:spcBef>
              <a:spcAft>
                <a:spcPts val="0"/>
              </a:spcAft>
              <a:buClr>
                <a:srgbClr val="272525"/>
              </a:buClr>
              <a:buSzPts val="1300"/>
              <a:buFont typeface="Gelasio"/>
              <a:buNone/>
            </a:pPr>
            <a:r>
              <a:rPr b="0" i="0" lang="fr" sz="1300" u="none" cap="none" strike="noStrike">
                <a:solidFill>
                  <a:srgbClr val="272525"/>
                </a:solidFill>
                <a:latin typeface="Gelasio"/>
                <a:ea typeface="Gelasio"/>
                <a:cs typeface="Gelasio"/>
                <a:sym typeface="Gelasio"/>
              </a:rPr>
              <a:t>Innovation</a:t>
            </a:r>
            <a:endParaRPr b="0" i="0" sz="1300" u="none" cap="none" strike="noStrike">
              <a:solidFill>
                <a:schemeClr val="dk1"/>
              </a:solidFill>
              <a:latin typeface="Calibri"/>
              <a:ea typeface="Calibri"/>
              <a:cs typeface="Calibri"/>
              <a:sym typeface="Calibri"/>
            </a:endParaRPr>
          </a:p>
        </p:txBody>
      </p:sp>
      <p:sp>
        <p:nvSpPr>
          <p:cNvPr id="844" name="Google Shape;844;p71"/>
          <p:cNvSpPr/>
          <p:nvPr/>
        </p:nvSpPr>
        <p:spPr>
          <a:xfrm>
            <a:off x="3349079" y="1860501"/>
            <a:ext cx="1874400" cy="839100"/>
          </a:xfrm>
          <a:prstGeom prst="rect">
            <a:avLst/>
          </a:prstGeom>
          <a:noFill/>
          <a:ln>
            <a:noFill/>
          </a:ln>
        </p:spPr>
        <p:txBody>
          <a:bodyPr anchorCtr="0" anchor="t" bIns="28575" lIns="57150" spcFirstLastPara="1" rIns="57150" wrap="square" tIns="28575">
            <a:noAutofit/>
          </a:bodyPr>
          <a:lstStyle/>
          <a:p>
            <a:pPr indent="0" lvl="0" marL="0" marR="0" rtl="0" algn="l">
              <a:lnSpc>
                <a:spcPct val="159987"/>
              </a:lnSpc>
              <a:spcBef>
                <a:spcPts val="0"/>
              </a:spcBef>
              <a:spcAft>
                <a:spcPts val="0"/>
              </a:spcAft>
              <a:buClr>
                <a:srgbClr val="272525"/>
              </a:buClr>
              <a:buSzPts val="1000"/>
              <a:buFont typeface="Lato"/>
              <a:buNone/>
            </a:pPr>
            <a:r>
              <a:rPr b="0" i="0" lang="fr" sz="1000" u="none" cap="none" strike="noStrike">
                <a:solidFill>
                  <a:srgbClr val="272525"/>
                </a:solidFill>
                <a:latin typeface="Lato"/>
                <a:ea typeface="Lato"/>
                <a:cs typeface="Lato"/>
                <a:sym typeface="Lato"/>
              </a:rPr>
              <a:t>Les SII permettent l'innovation et l'adoption de nouvelles technologies (sous réserve d'interopérabilité).</a:t>
            </a:r>
            <a:endParaRPr b="0" i="0" sz="1000" u="none" cap="none" strike="noStrike">
              <a:solidFill>
                <a:schemeClr val="dk1"/>
              </a:solidFill>
              <a:latin typeface="Calibri"/>
              <a:ea typeface="Calibri"/>
              <a:cs typeface="Calibri"/>
              <a:sym typeface="Calibri"/>
            </a:endParaRPr>
          </a:p>
        </p:txBody>
      </p:sp>
      <p:sp>
        <p:nvSpPr>
          <p:cNvPr id="845" name="Google Shape;845;p71"/>
          <p:cNvSpPr/>
          <p:nvPr/>
        </p:nvSpPr>
        <p:spPr>
          <a:xfrm>
            <a:off x="491579" y="3352577"/>
            <a:ext cx="294900" cy="294900"/>
          </a:xfrm>
          <a:prstGeom prst="roundRect">
            <a:avLst>
              <a:gd fmla="val 20001" name="adj"/>
            </a:avLst>
          </a:prstGeom>
          <a:solidFill>
            <a:srgbClr val="E8E8E3"/>
          </a:solidFill>
          <a:ln cap="flat" cmpd="sng" w="13075">
            <a:solidFill>
              <a:srgbClr val="D1D1C7"/>
            </a:solidFill>
            <a:prstDash val="solid"/>
            <a:round/>
            <a:headEnd len="sm" w="sm" type="none"/>
            <a:tailEnd len="sm" w="sm" type="none"/>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846" name="Google Shape;846;p71"/>
          <p:cNvSpPr/>
          <p:nvPr/>
        </p:nvSpPr>
        <p:spPr>
          <a:xfrm>
            <a:off x="584299" y="3377133"/>
            <a:ext cx="109500" cy="245700"/>
          </a:xfrm>
          <a:prstGeom prst="rect">
            <a:avLst/>
          </a:prstGeom>
          <a:noFill/>
          <a:ln>
            <a:noFill/>
          </a:ln>
        </p:spPr>
        <p:txBody>
          <a:bodyPr anchorCtr="0" anchor="t" bIns="28575" lIns="57150" spcFirstLastPara="1" rIns="57150" wrap="square" tIns="28575">
            <a:noAutofit/>
          </a:bodyPr>
          <a:lstStyle/>
          <a:p>
            <a:pPr indent="0" lvl="0" marL="0" marR="0" rtl="0" algn="ctr">
              <a:lnSpc>
                <a:spcPct val="124979"/>
              </a:lnSpc>
              <a:spcBef>
                <a:spcPts val="0"/>
              </a:spcBef>
              <a:spcAft>
                <a:spcPts val="0"/>
              </a:spcAft>
              <a:buClr>
                <a:srgbClr val="272525"/>
              </a:buClr>
              <a:buSzPts val="1500"/>
              <a:buFont typeface="Gelasio"/>
              <a:buNone/>
            </a:pPr>
            <a:r>
              <a:rPr b="0" i="0" lang="fr" sz="1500" u="none" cap="none" strike="noStrike">
                <a:solidFill>
                  <a:srgbClr val="272525"/>
                </a:solidFill>
                <a:latin typeface="Gelasio"/>
                <a:ea typeface="Gelasio"/>
                <a:cs typeface="Gelasio"/>
                <a:sym typeface="Gelasio"/>
              </a:rPr>
              <a:t>3</a:t>
            </a:r>
            <a:endParaRPr b="0" i="0" sz="1500" u="none" cap="none" strike="noStrike">
              <a:solidFill>
                <a:schemeClr val="dk1"/>
              </a:solidFill>
              <a:latin typeface="Calibri"/>
              <a:ea typeface="Calibri"/>
              <a:cs typeface="Calibri"/>
              <a:sym typeface="Calibri"/>
            </a:endParaRPr>
          </a:p>
        </p:txBody>
      </p:sp>
      <p:sp>
        <p:nvSpPr>
          <p:cNvPr id="847" name="Google Shape;847;p71"/>
          <p:cNvSpPr/>
          <p:nvPr/>
        </p:nvSpPr>
        <p:spPr>
          <a:xfrm>
            <a:off x="917600" y="3397672"/>
            <a:ext cx="1311000" cy="204900"/>
          </a:xfrm>
          <a:prstGeom prst="rect">
            <a:avLst/>
          </a:prstGeom>
          <a:noFill/>
          <a:ln>
            <a:noFill/>
          </a:ln>
        </p:spPr>
        <p:txBody>
          <a:bodyPr anchorCtr="0" anchor="t" bIns="28575" lIns="57150" spcFirstLastPara="1" rIns="57150" wrap="square" tIns="28575">
            <a:noAutofit/>
          </a:bodyPr>
          <a:lstStyle/>
          <a:p>
            <a:pPr indent="0" lvl="0" marL="0" marR="0" rtl="0" algn="l">
              <a:lnSpc>
                <a:spcPct val="124987"/>
              </a:lnSpc>
              <a:spcBef>
                <a:spcPts val="0"/>
              </a:spcBef>
              <a:spcAft>
                <a:spcPts val="0"/>
              </a:spcAft>
              <a:buClr>
                <a:srgbClr val="272525"/>
              </a:buClr>
              <a:buSzPts val="1300"/>
              <a:buFont typeface="Gelasio"/>
              <a:buNone/>
            </a:pPr>
            <a:r>
              <a:rPr b="0" i="0" lang="fr" sz="1300" u="none" cap="none" strike="noStrike">
                <a:solidFill>
                  <a:srgbClr val="272525"/>
                </a:solidFill>
                <a:latin typeface="Gelasio"/>
                <a:ea typeface="Gelasio"/>
                <a:cs typeface="Gelasio"/>
                <a:sym typeface="Gelasio"/>
              </a:rPr>
              <a:t>Performance</a:t>
            </a:r>
            <a:endParaRPr b="0" i="0" sz="1300" u="none" cap="none" strike="noStrike">
              <a:solidFill>
                <a:schemeClr val="dk1"/>
              </a:solidFill>
              <a:latin typeface="Calibri"/>
              <a:ea typeface="Calibri"/>
              <a:cs typeface="Calibri"/>
              <a:sym typeface="Calibri"/>
            </a:endParaRPr>
          </a:p>
        </p:txBody>
      </p:sp>
      <p:sp>
        <p:nvSpPr>
          <p:cNvPr id="848" name="Google Shape;848;p71"/>
          <p:cNvSpPr/>
          <p:nvPr/>
        </p:nvSpPr>
        <p:spPr>
          <a:xfrm>
            <a:off x="917600" y="3733503"/>
            <a:ext cx="1874400" cy="839100"/>
          </a:xfrm>
          <a:prstGeom prst="rect">
            <a:avLst/>
          </a:prstGeom>
          <a:noFill/>
          <a:ln>
            <a:noFill/>
          </a:ln>
        </p:spPr>
        <p:txBody>
          <a:bodyPr anchorCtr="0" anchor="t" bIns="28575" lIns="57150" spcFirstLastPara="1" rIns="57150" wrap="square" tIns="28575">
            <a:noAutofit/>
          </a:bodyPr>
          <a:lstStyle/>
          <a:p>
            <a:pPr indent="0" lvl="0" marL="0" marR="0" rtl="0" algn="l">
              <a:lnSpc>
                <a:spcPct val="159987"/>
              </a:lnSpc>
              <a:spcBef>
                <a:spcPts val="0"/>
              </a:spcBef>
              <a:spcAft>
                <a:spcPts val="0"/>
              </a:spcAft>
              <a:buClr>
                <a:srgbClr val="272525"/>
              </a:buClr>
              <a:buSzPts val="1000"/>
              <a:buFont typeface="Lato"/>
              <a:buNone/>
            </a:pPr>
            <a:r>
              <a:rPr b="0" i="0" lang="fr" sz="1000" u="none" cap="none" strike="noStrike">
                <a:solidFill>
                  <a:srgbClr val="272525"/>
                </a:solidFill>
                <a:latin typeface="Lato"/>
                <a:ea typeface="Lato"/>
                <a:cs typeface="Lato"/>
                <a:sym typeface="Lato"/>
              </a:rPr>
              <a:t>Amélioration de la performance, de l'efficacité et de la rentabilité des entreprises grâce à une meilleure réactivité</a:t>
            </a:r>
            <a:endParaRPr b="0" i="0" sz="1000" u="none" cap="none" strike="noStrike">
              <a:solidFill>
                <a:schemeClr val="dk1"/>
              </a:solidFill>
              <a:latin typeface="Calibri"/>
              <a:ea typeface="Calibri"/>
              <a:cs typeface="Calibri"/>
              <a:sym typeface="Calibri"/>
            </a:endParaRPr>
          </a:p>
        </p:txBody>
      </p:sp>
      <p:sp>
        <p:nvSpPr>
          <p:cNvPr id="849" name="Google Shape;849;p71"/>
          <p:cNvSpPr/>
          <p:nvPr/>
        </p:nvSpPr>
        <p:spPr>
          <a:xfrm>
            <a:off x="2923059" y="3352577"/>
            <a:ext cx="294900" cy="294900"/>
          </a:xfrm>
          <a:prstGeom prst="roundRect">
            <a:avLst>
              <a:gd fmla="val 20001" name="adj"/>
            </a:avLst>
          </a:prstGeom>
          <a:solidFill>
            <a:srgbClr val="E8E8E3"/>
          </a:solidFill>
          <a:ln cap="flat" cmpd="sng" w="13075">
            <a:solidFill>
              <a:srgbClr val="D1D1C7"/>
            </a:solidFill>
            <a:prstDash val="solid"/>
            <a:round/>
            <a:headEnd len="sm" w="sm" type="none"/>
            <a:tailEnd len="sm" w="sm" type="none"/>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850" name="Google Shape;850;p71"/>
          <p:cNvSpPr/>
          <p:nvPr/>
        </p:nvSpPr>
        <p:spPr>
          <a:xfrm>
            <a:off x="3015779" y="3377133"/>
            <a:ext cx="109500" cy="245700"/>
          </a:xfrm>
          <a:prstGeom prst="rect">
            <a:avLst/>
          </a:prstGeom>
          <a:noFill/>
          <a:ln>
            <a:noFill/>
          </a:ln>
        </p:spPr>
        <p:txBody>
          <a:bodyPr anchorCtr="0" anchor="t" bIns="28575" lIns="57150" spcFirstLastPara="1" rIns="57150" wrap="square" tIns="28575">
            <a:noAutofit/>
          </a:bodyPr>
          <a:lstStyle/>
          <a:p>
            <a:pPr indent="0" lvl="0" marL="0" marR="0" rtl="0" algn="ctr">
              <a:lnSpc>
                <a:spcPct val="124979"/>
              </a:lnSpc>
              <a:spcBef>
                <a:spcPts val="0"/>
              </a:spcBef>
              <a:spcAft>
                <a:spcPts val="0"/>
              </a:spcAft>
              <a:buClr>
                <a:srgbClr val="272525"/>
              </a:buClr>
              <a:buSzPts val="1500"/>
              <a:buFont typeface="Gelasio"/>
              <a:buNone/>
            </a:pPr>
            <a:r>
              <a:rPr b="0" i="0" lang="fr" sz="1500" u="none" cap="none" strike="noStrike">
                <a:solidFill>
                  <a:srgbClr val="272525"/>
                </a:solidFill>
                <a:latin typeface="Gelasio"/>
                <a:ea typeface="Gelasio"/>
                <a:cs typeface="Gelasio"/>
                <a:sym typeface="Gelasio"/>
              </a:rPr>
              <a:t>4</a:t>
            </a:r>
            <a:endParaRPr b="0" i="0" sz="1500" u="none" cap="none" strike="noStrike">
              <a:solidFill>
                <a:schemeClr val="dk1"/>
              </a:solidFill>
              <a:latin typeface="Calibri"/>
              <a:ea typeface="Calibri"/>
              <a:cs typeface="Calibri"/>
              <a:sym typeface="Calibri"/>
            </a:endParaRPr>
          </a:p>
        </p:txBody>
      </p:sp>
      <p:sp>
        <p:nvSpPr>
          <p:cNvPr id="851" name="Google Shape;851;p71"/>
          <p:cNvSpPr/>
          <p:nvPr/>
        </p:nvSpPr>
        <p:spPr>
          <a:xfrm>
            <a:off x="3349079" y="3397672"/>
            <a:ext cx="1311000" cy="204900"/>
          </a:xfrm>
          <a:prstGeom prst="rect">
            <a:avLst/>
          </a:prstGeom>
          <a:noFill/>
          <a:ln>
            <a:noFill/>
          </a:ln>
        </p:spPr>
        <p:txBody>
          <a:bodyPr anchorCtr="0" anchor="t" bIns="28575" lIns="57150" spcFirstLastPara="1" rIns="57150" wrap="square" tIns="28575">
            <a:noAutofit/>
          </a:bodyPr>
          <a:lstStyle/>
          <a:p>
            <a:pPr indent="0" lvl="0" marL="0" marR="0" rtl="0" algn="l">
              <a:lnSpc>
                <a:spcPct val="124987"/>
              </a:lnSpc>
              <a:spcBef>
                <a:spcPts val="0"/>
              </a:spcBef>
              <a:spcAft>
                <a:spcPts val="0"/>
              </a:spcAft>
              <a:buClr>
                <a:srgbClr val="272525"/>
              </a:buClr>
              <a:buSzPts val="1300"/>
              <a:buFont typeface="Gelasio"/>
              <a:buNone/>
            </a:pPr>
            <a:r>
              <a:rPr b="0" i="0" lang="fr" sz="1300" u="none" cap="none" strike="noStrike">
                <a:solidFill>
                  <a:srgbClr val="272525"/>
                </a:solidFill>
                <a:latin typeface="Gelasio"/>
                <a:ea typeface="Gelasio"/>
                <a:cs typeface="Gelasio"/>
                <a:sym typeface="Gelasio"/>
              </a:rPr>
              <a:t>Adaptabilité</a:t>
            </a:r>
            <a:endParaRPr b="0" i="0" sz="1300" u="none" cap="none" strike="noStrike">
              <a:solidFill>
                <a:schemeClr val="dk1"/>
              </a:solidFill>
              <a:latin typeface="Calibri"/>
              <a:ea typeface="Calibri"/>
              <a:cs typeface="Calibri"/>
              <a:sym typeface="Calibri"/>
            </a:endParaRPr>
          </a:p>
        </p:txBody>
      </p:sp>
      <p:sp>
        <p:nvSpPr>
          <p:cNvPr id="852" name="Google Shape;852;p71"/>
          <p:cNvSpPr/>
          <p:nvPr/>
        </p:nvSpPr>
        <p:spPr>
          <a:xfrm>
            <a:off x="3349079" y="3733503"/>
            <a:ext cx="1874400" cy="1048800"/>
          </a:xfrm>
          <a:prstGeom prst="rect">
            <a:avLst/>
          </a:prstGeom>
          <a:noFill/>
          <a:ln>
            <a:noFill/>
          </a:ln>
        </p:spPr>
        <p:txBody>
          <a:bodyPr anchorCtr="0" anchor="t" bIns="28575" lIns="57150" spcFirstLastPara="1" rIns="57150" wrap="square" tIns="28575">
            <a:noAutofit/>
          </a:bodyPr>
          <a:lstStyle/>
          <a:p>
            <a:pPr indent="0" lvl="0" marL="0" marR="0" rtl="0" algn="l">
              <a:lnSpc>
                <a:spcPct val="159987"/>
              </a:lnSpc>
              <a:spcBef>
                <a:spcPts val="0"/>
              </a:spcBef>
              <a:spcAft>
                <a:spcPts val="0"/>
              </a:spcAft>
              <a:buClr>
                <a:srgbClr val="272525"/>
              </a:buClr>
              <a:buSzPts val="1000"/>
              <a:buFont typeface="Lato"/>
              <a:buNone/>
            </a:pPr>
            <a:r>
              <a:rPr b="0" i="0" lang="fr" sz="1000" u="none" cap="none" strike="noStrike">
                <a:solidFill>
                  <a:srgbClr val="272525"/>
                </a:solidFill>
                <a:latin typeface="Lato"/>
                <a:ea typeface="Lato"/>
                <a:cs typeface="Lato"/>
                <a:sym typeface="Lato"/>
              </a:rPr>
              <a:t>Les SII offrent une adaptabilité et une flexibilité aux entreprises dans un environnement industriel en constante évolution.</a:t>
            </a:r>
            <a:endParaRPr b="0" i="0" sz="1000" u="none" cap="none" strike="noStrike">
              <a:solidFill>
                <a:schemeClr val="dk1"/>
              </a:solidFill>
              <a:latin typeface="Calibri"/>
              <a:ea typeface="Calibri"/>
              <a:cs typeface="Calibri"/>
              <a:sym typeface="Calibri"/>
            </a:endParaRPr>
          </a:p>
        </p:txBody>
      </p:sp>
      <p:pic>
        <p:nvPicPr>
          <p:cNvPr descr="preencoded.png" id="853" name="Google Shape;853;p71"/>
          <p:cNvPicPr preferRelativeResize="0"/>
          <p:nvPr/>
        </p:nvPicPr>
        <p:blipFill rotWithShape="1">
          <a:blip r:embed="rId4">
            <a:alphaModFix/>
          </a:blip>
          <a:srcRect b="0" l="0" r="0" t="0"/>
          <a:stretch/>
        </p:blipFill>
        <p:spPr>
          <a:xfrm>
            <a:off x="5715000" y="0"/>
            <a:ext cx="3429000" cy="514350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8" name="Shape 858"/>
        <p:cNvGrpSpPr/>
        <p:nvPr/>
      </p:nvGrpSpPr>
      <p:grpSpPr>
        <a:xfrm>
          <a:off x="0" y="0"/>
          <a:ext cx="0" cy="0"/>
          <a:chOff x="0" y="0"/>
          <a:chExt cx="0" cy="0"/>
        </a:xfrm>
      </p:grpSpPr>
      <p:pic>
        <p:nvPicPr>
          <p:cNvPr descr="preencoded.png" id="859" name="Google Shape;859;p72"/>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860" name="Google Shape;860;p72"/>
          <p:cNvSpPr/>
          <p:nvPr/>
        </p:nvSpPr>
        <p:spPr>
          <a:xfrm>
            <a:off x="0" y="0"/>
            <a:ext cx="9144000" cy="5143500"/>
          </a:xfrm>
          <a:prstGeom prst="rect">
            <a:avLst/>
          </a:prstGeom>
          <a:solidFill>
            <a:srgbClr val="FFFFFF">
              <a:alpha val="74900"/>
            </a:srgbClr>
          </a:solidFill>
          <a:ln cap="flat" cmpd="sng" w="13800">
            <a:solidFill>
              <a:srgbClr val="FFFFFF">
                <a:alpha val="63919"/>
              </a:srgbClr>
            </a:solidFill>
            <a:prstDash val="solid"/>
            <a:round/>
            <a:headEnd len="sm" w="sm" type="none"/>
            <a:tailEnd len="sm" w="sm" type="none"/>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861" name="Google Shape;861;p72"/>
          <p:cNvSpPr/>
          <p:nvPr/>
        </p:nvSpPr>
        <p:spPr>
          <a:xfrm>
            <a:off x="520749" y="981819"/>
            <a:ext cx="4673400" cy="2082900"/>
          </a:xfrm>
          <a:prstGeom prst="rect">
            <a:avLst/>
          </a:prstGeom>
          <a:noFill/>
          <a:ln>
            <a:noFill/>
          </a:ln>
        </p:spPr>
        <p:txBody>
          <a:bodyPr anchorCtr="0" anchor="t" bIns="28575" lIns="57150" spcFirstLastPara="1" rIns="57150" wrap="square" tIns="28575">
            <a:noAutofit/>
          </a:bodyPr>
          <a:lstStyle/>
          <a:p>
            <a:pPr indent="0" lvl="0" marL="0" marR="0" rtl="0" algn="l">
              <a:lnSpc>
                <a:spcPct val="124995"/>
              </a:lnSpc>
              <a:spcBef>
                <a:spcPts val="0"/>
              </a:spcBef>
              <a:spcAft>
                <a:spcPts val="0"/>
              </a:spcAft>
              <a:buClr>
                <a:srgbClr val="312F2B"/>
              </a:buClr>
              <a:buSzPts val="3300"/>
              <a:buFont typeface="Gelasio"/>
              <a:buNone/>
            </a:pPr>
            <a:r>
              <a:rPr b="0" i="0" lang="fr" sz="3300" u="none" cap="none" strike="noStrike">
                <a:solidFill>
                  <a:srgbClr val="312F2B"/>
                </a:solidFill>
                <a:latin typeface="Gelasio"/>
                <a:ea typeface="Gelasio"/>
                <a:cs typeface="Gelasio"/>
                <a:sym typeface="Gelasio"/>
              </a:rPr>
              <a:t>Objectifs et avantages des systèmes d'informations industriels</a:t>
            </a:r>
            <a:endParaRPr b="0" i="0" sz="3300" u="none" cap="none" strike="noStrike">
              <a:solidFill>
                <a:schemeClr val="dk1"/>
              </a:solidFill>
              <a:latin typeface="Calibri"/>
              <a:ea typeface="Calibri"/>
              <a:cs typeface="Calibri"/>
              <a:sym typeface="Calibri"/>
            </a:endParaRPr>
          </a:p>
        </p:txBody>
      </p:sp>
      <p:sp>
        <p:nvSpPr>
          <p:cNvPr id="862" name="Google Shape;862;p72"/>
          <p:cNvSpPr/>
          <p:nvPr/>
        </p:nvSpPr>
        <p:spPr>
          <a:xfrm>
            <a:off x="520749" y="3501703"/>
            <a:ext cx="4673400" cy="888600"/>
          </a:xfrm>
          <a:prstGeom prst="rect">
            <a:avLst/>
          </a:prstGeom>
          <a:noFill/>
          <a:ln>
            <a:noFill/>
          </a:ln>
        </p:spPr>
        <p:txBody>
          <a:bodyPr anchorCtr="0" anchor="t" bIns="28575" lIns="57150" spcFirstLastPara="1" rIns="57150" wrap="square" tIns="28575">
            <a:noAutofit/>
          </a:bodyPr>
          <a:lstStyle/>
          <a:p>
            <a:pPr indent="0" lvl="0" marL="0" marR="0" rtl="0" algn="l">
              <a:lnSpc>
                <a:spcPct val="159942"/>
              </a:lnSpc>
              <a:spcBef>
                <a:spcPts val="0"/>
              </a:spcBef>
              <a:spcAft>
                <a:spcPts val="0"/>
              </a:spcAft>
              <a:buClr>
                <a:srgbClr val="272525"/>
              </a:buClr>
              <a:buSzPts val="1100"/>
              <a:buFont typeface="Lato"/>
              <a:buNone/>
            </a:pPr>
            <a:r>
              <a:rPr b="0" i="0" lang="fr" sz="1100" u="none" cap="none" strike="noStrike">
                <a:solidFill>
                  <a:srgbClr val="272525"/>
                </a:solidFill>
                <a:latin typeface="Lato"/>
                <a:ea typeface="Lato"/>
                <a:cs typeface="Lato"/>
                <a:sym typeface="Lato"/>
              </a:rPr>
              <a:t>Les SII ont pour but d'optimiser les opérations, améliorer la qualité, faciliter la prise de décision, la gestion de la chaîne logistique, la collaboration, réduire les coûts et offrir une adaptabilité aux changements. Ils apportent donc des avantages majeurs aux entreprises industrielles.</a:t>
            </a:r>
            <a:endParaRPr b="0" i="0" sz="1100" u="none" cap="none" strike="noStrike">
              <a:solidFill>
                <a:schemeClr val="dk1"/>
              </a:solidFill>
              <a:latin typeface="Calibri"/>
              <a:ea typeface="Calibri"/>
              <a:cs typeface="Calibri"/>
              <a:sym typeface="Calibri"/>
            </a:endParaRPr>
          </a:p>
        </p:txBody>
      </p:sp>
      <p:pic>
        <p:nvPicPr>
          <p:cNvPr descr="preencoded.png" id="863" name="Google Shape;863;p72"/>
          <p:cNvPicPr preferRelativeResize="0"/>
          <p:nvPr/>
        </p:nvPicPr>
        <p:blipFill rotWithShape="1">
          <a:blip r:embed="rId4">
            <a:alphaModFix/>
          </a:blip>
          <a:srcRect b="0" l="0" r="0" t="0"/>
          <a:stretch/>
        </p:blipFill>
        <p:spPr>
          <a:xfrm>
            <a:off x="5715000" y="0"/>
            <a:ext cx="3429000" cy="514350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8" name="Shape 868"/>
        <p:cNvGrpSpPr/>
        <p:nvPr/>
      </p:nvGrpSpPr>
      <p:grpSpPr>
        <a:xfrm>
          <a:off x="0" y="0"/>
          <a:ext cx="0" cy="0"/>
          <a:chOff x="0" y="0"/>
          <a:chExt cx="0" cy="0"/>
        </a:xfrm>
      </p:grpSpPr>
      <p:pic>
        <p:nvPicPr>
          <p:cNvPr descr="preencoded.png" id="869" name="Google Shape;869;p73"/>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870" name="Google Shape;870;p73"/>
          <p:cNvSpPr/>
          <p:nvPr/>
        </p:nvSpPr>
        <p:spPr>
          <a:xfrm>
            <a:off x="0" y="0"/>
            <a:ext cx="9144000" cy="5143500"/>
          </a:xfrm>
          <a:prstGeom prst="rect">
            <a:avLst/>
          </a:prstGeom>
          <a:solidFill>
            <a:srgbClr val="FFFFFF">
              <a:alpha val="74900"/>
            </a:srgbClr>
          </a:solidFill>
          <a:ln cap="flat" cmpd="sng" w="12600">
            <a:solidFill>
              <a:srgbClr val="FFFFFF">
                <a:alpha val="63919"/>
              </a:srgbClr>
            </a:solidFill>
            <a:prstDash val="solid"/>
            <a:round/>
            <a:headEnd len="sm" w="sm" type="none"/>
            <a:tailEnd len="sm" w="sm" type="none"/>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pic>
        <p:nvPicPr>
          <p:cNvPr descr="preencoded.png" id="871" name="Google Shape;871;p73"/>
          <p:cNvPicPr preferRelativeResize="0"/>
          <p:nvPr/>
        </p:nvPicPr>
        <p:blipFill rotWithShape="1">
          <a:blip r:embed="rId4">
            <a:alphaModFix/>
          </a:blip>
          <a:srcRect b="0" l="0" r="0" t="0"/>
          <a:stretch/>
        </p:blipFill>
        <p:spPr>
          <a:xfrm>
            <a:off x="0" y="0"/>
            <a:ext cx="9144000" cy="5143500"/>
          </a:xfrm>
          <a:prstGeom prst="rect">
            <a:avLst/>
          </a:prstGeom>
          <a:noFill/>
          <a:ln>
            <a:noFill/>
          </a:ln>
        </p:spPr>
      </p:pic>
      <p:sp>
        <p:nvSpPr>
          <p:cNvPr id="872" name="Google Shape;872;p73"/>
          <p:cNvSpPr/>
          <p:nvPr/>
        </p:nvSpPr>
        <p:spPr>
          <a:xfrm>
            <a:off x="0" y="0"/>
            <a:ext cx="9144000" cy="5143500"/>
          </a:xfrm>
          <a:prstGeom prst="rect">
            <a:avLst/>
          </a:prstGeom>
          <a:solidFill>
            <a:srgbClr val="FFFFFF">
              <a:alpha val="84710"/>
            </a:srgbClr>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873" name="Google Shape;873;p73"/>
          <p:cNvSpPr/>
          <p:nvPr/>
        </p:nvSpPr>
        <p:spPr>
          <a:xfrm>
            <a:off x="1563439" y="348481"/>
            <a:ext cx="3895800" cy="395700"/>
          </a:xfrm>
          <a:prstGeom prst="rect">
            <a:avLst/>
          </a:prstGeom>
          <a:noFill/>
          <a:ln>
            <a:noFill/>
          </a:ln>
        </p:spPr>
        <p:txBody>
          <a:bodyPr anchorCtr="0" anchor="t" bIns="28575" lIns="57150" spcFirstLastPara="1" rIns="57150" wrap="square" tIns="28575">
            <a:noAutofit/>
          </a:bodyPr>
          <a:lstStyle/>
          <a:p>
            <a:pPr indent="0" lvl="0" marL="0" marR="0" rtl="0" algn="l">
              <a:lnSpc>
                <a:spcPct val="124987"/>
              </a:lnSpc>
              <a:spcBef>
                <a:spcPts val="0"/>
              </a:spcBef>
              <a:spcAft>
                <a:spcPts val="0"/>
              </a:spcAft>
              <a:buClr>
                <a:srgbClr val="312F2B"/>
              </a:buClr>
              <a:buSzPts val="2500"/>
              <a:buFont typeface="Gelasio"/>
              <a:buNone/>
            </a:pPr>
            <a:r>
              <a:rPr b="0" i="0" lang="fr" sz="2500" u="none" cap="none" strike="noStrike">
                <a:solidFill>
                  <a:srgbClr val="312F2B"/>
                </a:solidFill>
                <a:latin typeface="Gelasio"/>
                <a:ea typeface="Gelasio"/>
                <a:cs typeface="Gelasio"/>
                <a:sym typeface="Gelasio"/>
              </a:rPr>
              <a:t>1. Amélioration de la qualité</a:t>
            </a:r>
            <a:endParaRPr b="0" i="0" sz="2500" u="none" cap="none" strike="noStrike">
              <a:solidFill>
                <a:schemeClr val="dk1"/>
              </a:solidFill>
              <a:latin typeface="Calibri"/>
              <a:ea typeface="Calibri"/>
              <a:cs typeface="Calibri"/>
              <a:sym typeface="Calibri"/>
            </a:endParaRPr>
          </a:p>
        </p:txBody>
      </p:sp>
      <p:sp>
        <p:nvSpPr>
          <p:cNvPr id="874" name="Google Shape;874;p73"/>
          <p:cNvSpPr/>
          <p:nvPr/>
        </p:nvSpPr>
        <p:spPr>
          <a:xfrm>
            <a:off x="1563439" y="1239143"/>
            <a:ext cx="6017100" cy="607800"/>
          </a:xfrm>
          <a:prstGeom prst="rect">
            <a:avLst/>
          </a:prstGeom>
          <a:noFill/>
          <a:ln>
            <a:noFill/>
          </a:ln>
        </p:spPr>
        <p:txBody>
          <a:bodyPr anchorCtr="0" anchor="t" bIns="28575" lIns="57150" spcFirstLastPara="1" rIns="57150" wrap="square" tIns="28575">
            <a:noAutofit/>
          </a:bodyPr>
          <a:lstStyle/>
          <a:p>
            <a:pPr indent="0" lvl="0" marL="0" marR="0" rtl="0" algn="l">
              <a:lnSpc>
                <a:spcPct val="159962"/>
              </a:lnSpc>
              <a:spcBef>
                <a:spcPts val="0"/>
              </a:spcBef>
              <a:spcAft>
                <a:spcPts val="0"/>
              </a:spcAft>
              <a:buClr>
                <a:srgbClr val="272525"/>
              </a:buClr>
              <a:buSzPts val="1000"/>
              <a:buFont typeface="Lato"/>
              <a:buNone/>
            </a:pPr>
            <a:r>
              <a:rPr b="0" i="0" lang="fr" sz="1000" u="none" cap="none" strike="noStrike">
                <a:solidFill>
                  <a:srgbClr val="272525"/>
                </a:solidFill>
                <a:latin typeface="Lato"/>
                <a:ea typeface="Lato"/>
                <a:cs typeface="Lato"/>
                <a:sym typeface="Lato"/>
              </a:rPr>
              <a:t>Les SII permettent de surveiller, mesurer et améliorer la qualité des produits et des processus industriels. Cela crée des avantages en réduisant les défauts, en améliorant la satisfaction des clients et en assurant la conformité aux normes et aux spécifications.</a:t>
            </a:r>
            <a:endParaRPr b="0" i="0" sz="1000" u="none" cap="none" strike="noStrike">
              <a:solidFill>
                <a:schemeClr val="dk1"/>
              </a:solidFill>
              <a:latin typeface="Calibri"/>
              <a:ea typeface="Calibri"/>
              <a:cs typeface="Calibri"/>
              <a:sym typeface="Calibri"/>
            </a:endParaRPr>
          </a:p>
        </p:txBody>
      </p:sp>
      <p:sp>
        <p:nvSpPr>
          <p:cNvPr id="875" name="Google Shape;875;p73"/>
          <p:cNvSpPr/>
          <p:nvPr/>
        </p:nvSpPr>
        <p:spPr>
          <a:xfrm>
            <a:off x="1401914" y="2223436"/>
            <a:ext cx="2367000" cy="198000"/>
          </a:xfrm>
          <a:prstGeom prst="rect">
            <a:avLst/>
          </a:prstGeom>
          <a:noFill/>
          <a:ln>
            <a:noFill/>
          </a:ln>
        </p:spPr>
        <p:txBody>
          <a:bodyPr anchorCtr="0" anchor="t" bIns="28575" lIns="57150" spcFirstLastPara="1" rIns="57150" wrap="square" tIns="28575">
            <a:noAutofit/>
          </a:bodyPr>
          <a:lstStyle/>
          <a:p>
            <a:pPr indent="0" lvl="0" marL="0" marR="0" rtl="0" algn="l">
              <a:lnSpc>
                <a:spcPct val="125012"/>
              </a:lnSpc>
              <a:spcBef>
                <a:spcPts val="0"/>
              </a:spcBef>
              <a:spcAft>
                <a:spcPts val="0"/>
              </a:spcAft>
              <a:buClr>
                <a:srgbClr val="312F2B"/>
              </a:buClr>
              <a:buSzPts val="1200"/>
              <a:buFont typeface="Gelasio"/>
              <a:buNone/>
            </a:pPr>
            <a:r>
              <a:rPr b="0" i="0" lang="fr" sz="1200" u="none" cap="none" strike="noStrike">
                <a:solidFill>
                  <a:srgbClr val="312F2B"/>
                </a:solidFill>
                <a:latin typeface="Gelasio"/>
                <a:ea typeface="Gelasio"/>
                <a:cs typeface="Gelasio"/>
                <a:sym typeface="Gelasio"/>
              </a:rPr>
              <a:t>1.a. Collecte de données de qualité</a:t>
            </a:r>
            <a:endParaRPr b="0" i="0" sz="1200" u="none" cap="none" strike="noStrike">
              <a:solidFill>
                <a:schemeClr val="dk1"/>
              </a:solidFill>
              <a:latin typeface="Calibri"/>
              <a:ea typeface="Calibri"/>
              <a:cs typeface="Calibri"/>
              <a:sym typeface="Calibri"/>
            </a:endParaRPr>
          </a:p>
        </p:txBody>
      </p:sp>
      <p:pic>
        <p:nvPicPr>
          <p:cNvPr descr="preencoded.png" id="876" name="Google Shape;876;p73"/>
          <p:cNvPicPr preferRelativeResize="0"/>
          <p:nvPr/>
        </p:nvPicPr>
        <p:blipFill rotWithShape="1">
          <a:blip r:embed="rId5">
            <a:alphaModFix/>
          </a:blip>
          <a:srcRect b="0" l="0" r="0" t="0"/>
          <a:stretch/>
        </p:blipFill>
        <p:spPr>
          <a:xfrm>
            <a:off x="3768924" y="2120131"/>
            <a:ext cx="4349203" cy="1924496"/>
          </a:xfrm>
          <a:prstGeom prst="rect">
            <a:avLst/>
          </a:prstGeom>
          <a:noFill/>
          <a:ln>
            <a:noFill/>
          </a:ln>
        </p:spPr>
      </p:pic>
      <p:sp>
        <p:nvSpPr>
          <p:cNvPr id="877" name="Google Shape;877;p73"/>
          <p:cNvSpPr/>
          <p:nvPr/>
        </p:nvSpPr>
        <p:spPr>
          <a:xfrm>
            <a:off x="1563439" y="4187131"/>
            <a:ext cx="6017100" cy="607800"/>
          </a:xfrm>
          <a:prstGeom prst="rect">
            <a:avLst/>
          </a:prstGeom>
          <a:noFill/>
          <a:ln>
            <a:noFill/>
          </a:ln>
        </p:spPr>
        <p:txBody>
          <a:bodyPr anchorCtr="0" anchor="t" bIns="28575" lIns="57150" spcFirstLastPara="1" rIns="57150" wrap="square" tIns="28575">
            <a:noAutofit/>
          </a:bodyPr>
          <a:lstStyle/>
          <a:p>
            <a:pPr indent="0" lvl="0" marL="0" marR="0" rtl="0" algn="l">
              <a:lnSpc>
                <a:spcPct val="159962"/>
              </a:lnSpc>
              <a:spcBef>
                <a:spcPts val="0"/>
              </a:spcBef>
              <a:spcAft>
                <a:spcPts val="0"/>
              </a:spcAft>
              <a:buClr>
                <a:srgbClr val="272525"/>
              </a:buClr>
              <a:buSzPts val="1000"/>
              <a:buFont typeface="Lato"/>
              <a:buNone/>
            </a:pPr>
            <a:r>
              <a:rPr b="0" i="0" lang="fr" sz="1000" u="none" cap="none" strike="noStrike">
                <a:solidFill>
                  <a:srgbClr val="272525"/>
                </a:solidFill>
                <a:latin typeface="Lato"/>
                <a:ea typeface="Lato"/>
                <a:cs typeface="Lato"/>
                <a:sym typeface="Lato"/>
              </a:rPr>
              <a:t>La collecte des données fiables permet l'amélioration de la qualité des produits. Par exemple, en utilisant des capteurs pour surveiller les conditions de production, les entreprises peuvent identifier les problèmes potentiels avant qu'ils ne deviennent des défauts.</a:t>
            </a:r>
            <a:endParaRPr b="0" i="0" sz="1000" u="none" cap="none" strike="noStrike">
              <a:solidFill>
                <a:schemeClr val="dk1"/>
              </a:solidFill>
              <a:latin typeface="Calibri"/>
              <a:ea typeface="Calibri"/>
              <a:cs typeface="Calibri"/>
              <a:sym typeface="Calibri"/>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2" name="Shape 882"/>
        <p:cNvGrpSpPr/>
        <p:nvPr/>
      </p:nvGrpSpPr>
      <p:grpSpPr>
        <a:xfrm>
          <a:off x="0" y="0"/>
          <a:ext cx="0" cy="0"/>
          <a:chOff x="0" y="0"/>
          <a:chExt cx="0" cy="0"/>
        </a:xfrm>
      </p:grpSpPr>
      <p:pic>
        <p:nvPicPr>
          <p:cNvPr descr="preencoded.png" id="883" name="Google Shape;883;p74"/>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884" name="Google Shape;884;p74"/>
          <p:cNvSpPr/>
          <p:nvPr/>
        </p:nvSpPr>
        <p:spPr>
          <a:xfrm>
            <a:off x="0" y="0"/>
            <a:ext cx="9144000" cy="5143800"/>
          </a:xfrm>
          <a:prstGeom prst="rect">
            <a:avLst/>
          </a:prstGeom>
          <a:solidFill>
            <a:srgbClr val="FFFFFF">
              <a:alpha val="74900"/>
            </a:srgbClr>
          </a:solidFill>
          <a:ln cap="flat" cmpd="sng" w="13550">
            <a:solidFill>
              <a:srgbClr val="FFFFFF">
                <a:alpha val="63919"/>
              </a:srgbClr>
            </a:solidFill>
            <a:prstDash val="solid"/>
            <a:round/>
            <a:headEnd len="sm" w="sm" type="none"/>
            <a:tailEnd len="sm" w="sm" type="none"/>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885" name="Google Shape;885;p74"/>
          <p:cNvSpPr/>
          <p:nvPr/>
        </p:nvSpPr>
        <p:spPr>
          <a:xfrm>
            <a:off x="1336626" y="374601"/>
            <a:ext cx="4243200" cy="425700"/>
          </a:xfrm>
          <a:prstGeom prst="rect">
            <a:avLst/>
          </a:prstGeom>
          <a:noFill/>
          <a:ln>
            <a:noFill/>
          </a:ln>
        </p:spPr>
        <p:txBody>
          <a:bodyPr anchorCtr="0" anchor="t" bIns="28575" lIns="57150" spcFirstLastPara="1" rIns="57150" wrap="square" tIns="28575">
            <a:noAutofit/>
          </a:bodyPr>
          <a:lstStyle/>
          <a:p>
            <a:pPr indent="0" lvl="0" marL="0" marR="0" rtl="0" algn="l">
              <a:lnSpc>
                <a:spcPct val="124982"/>
              </a:lnSpc>
              <a:spcBef>
                <a:spcPts val="0"/>
              </a:spcBef>
              <a:spcAft>
                <a:spcPts val="0"/>
              </a:spcAft>
              <a:buClr>
                <a:srgbClr val="312F2B"/>
              </a:buClr>
              <a:buSzPts val="2700"/>
              <a:buFont typeface="Gelasio"/>
              <a:buNone/>
            </a:pPr>
            <a:r>
              <a:rPr b="0" i="0" lang="fr" sz="2700" u="none" cap="none" strike="noStrike">
                <a:solidFill>
                  <a:srgbClr val="312F2B"/>
                </a:solidFill>
                <a:latin typeface="Gelasio"/>
                <a:ea typeface="Gelasio"/>
                <a:cs typeface="Gelasio"/>
                <a:sym typeface="Gelasio"/>
              </a:rPr>
              <a:t>1. Amélioration de la qualité</a:t>
            </a:r>
            <a:endParaRPr b="0" i="0" sz="2700" u="none" cap="none" strike="noStrike">
              <a:solidFill>
                <a:schemeClr val="dk1"/>
              </a:solidFill>
              <a:latin typeface="Calibri"/>
              <a:ea typeface="Calibri"/>
              <a:cs typeface="Calibri"/>
              <a:sym typeface="Calibri"/>
            </a:endParaRPr>
          </a:p>
        </p:txBody>
      </p:sp>
      <p:sp>
        <p:nvSpPr>
          <p:cNvPr id="886" name="Google Shape;886;p74"/>
          <p:cNvSpPr/>
          <p:nvPr/>
        </p:nvSpPr>
        <p:spPr>
          <a:xfrm>
            <a:off x="562001" y="1541703"/>
            <a:ext cx="2000100" cy="212700"/>
          </a:xfrm>
          <a:prstGeom prst="rect">
            <a:avLst/>
          </a:prstGeom>
          <a:noFill/>
          <a:ln>
            <a:noFill/>
          </a:ln>
        </p:spPr>
        <p:txBody>
          <a:bodyPr anchorCtr="0" anchor="t" bIns="28575" lIns="57150" spcFirstLastPara="1" rIns="57150" wrap="square" tIns="28575">
            <a:noAutofit/>
          </a:bodyPr>
          <a:lstStyle/>
          <a:p>
            <a:pPr indent="0" lvl="0" marL="0" marR="0" rtl="0" algn="l">
              <a:lnSpc>
                <a:spcPct val="125035"/>
              </a:lnSpc>
              <a:spcBef>
                <a:spcPts val="0"/>
              </a:spcBef>
              <a:spcAft>
                <a:spcPts val="0"/>
              </a:spcAft>
              <a:buClr>
                <a:srgbClr val="312F2B"/>
              </a:buClr>
              <a:buSzPts val="1300"/>
              <a:buFont typeface="Gelasio"/>
              <a:buNone/>
            </a:pPr>
            <a:r>
              <a:rPr b="0" i="0" lang="fr" sz="1300" u="none" cap="none" strike="noStrike">
                <a:solidFill>
                  <a:srgbClr val="312F2B"/>
                </a:solidFill>
                <a:latin typeface="Gelasio"/>
                <a:ea typeface="Gelasio"/>
                <a:cs typeface="Gelasio"/>
                <a:sym typeface="Gelasio"/>
              </a:rPr>
              <a:t>1.b. Amélioration continue</a:t>
            </a:r>
            <a:endParaRPr b="0" i="0" sz="1300" u="none" cap="none" strike="noStrike">
              <a:solidFill>
                <a:schemeClr val="dk1"/>
              </a:solidFill>
              <a:latin typeface="Calibri"/>
              <a:ea typeface="Calibri"/>
              <a:cs typeface="Calibri"/>
              <a:sym typeface="Calibri"/>
            </a:endParaRPr>
          </a:p>
        </p:txBody>
      </p:sp>
      <p:pic>
        <p:nvPicPr>
          <p:cNvPr descr="preencoded.png" id="887" name="Google Shape;887;p74"/>
          <p:cNvPicPr preferRelativeResize="0"/>
          <p:nvPr/>
        </p:nvPicPr>
        <p:blipFill rotWithShape="1">
          <a:blip r:embed="rId4">
            <a:alphaModFix/>
          </a:blip>
          <a:srcRect b="0" l="0" r="0" t="0"/>
          <a:stretch/>
        </p:blipFill>
        <p:spPr>
          <a:xfrm>
            <a:off x="2150194" y="1421681"/>
            <a:ext cx="4843536" cy="2540422"/>
          </a:xfrm>
          <a:prstGeom prst="rect">
            <a:avLst/>
          </a:prstGeom>
          <a:noFill/>
          <a:ln>
            <a:noFill/>
          </a:ln>
        </p:spPr>
      </p:pic>
      <p:sp>
        <p:nvSpPr>
          <p:cNvPr id="888" name="Google Shape;888;p74"/>
          <p:cNvSpPr/>
          <p:nvPr/>
        </p:nvSpPr>
        <p:spPr>
          <a:xfrm>
            <a:off x="1336626" y="4115321"/>
            <a:ext cx="6470700" cy="653700"/>
          </a:xfrm>
          <a:prstGeom prst="rect">
            <a:avLst/>
          </a:prstGeom>
          <a:noFill/>
          <a:ln>
            <a:noFill/>
          </a:ln>
        </p:spPr>
        <p:txBody>
          <a:bodyPr anchorCtr="0" anchor="t" bIns="28575" lIns="57150" spcFirstLastPara="1" rIns="57150" wrap="square" tIns="28575">
            <a:noAutofit/>
          </a:bodyPr>
          <a:lstStyle/>
          <a:p>
            <a:pPr indent="0" lvl="0" marL="0" marR="0" rtl="0" algn="l">
              <a:lnSpc>
                <a:spcPct val="160023"/>
              </a:lnSpc>
              <a:spcBef>
                <a:spcPts val="0"/>
              </a:spcBef>
              <a:spcAft>
                <a:spcPts val="0"/>
              </a:spcAft>
              <a:buClr>
                <a:srgbClr val="272525"/>
              </a:buClr>
              <a:buSzPts val="1100"/>
              <a:buFont typeface="Lato"/>
              <a:buNone/>
            </a:pPr>
            <a:r>
              <a:rPr b="0" i="0" lang="fr" sz="1100" u="none" cap="none" strike="noStrike">
                <a:solidFill>
                  <a:srgbClr val="272525"/>
                </a:solidFill>
                <a:latin typeface="Lato"/>
                <a:ea typeface="Lato"/>
                <a:cs typeface="Lato"/>
                <a:sym typeface="Lato"/>
              </a:rPr>
              <a:t>Les SII permettent une amélioration continue de la qualité des produits. En utilisant des techniques telles que l'analyse de données et l'apprentissage automatique, les entreprises peuvent identifier les tendances et les modèles dans les données de qualité pour améliorer constamment leurs processus de production.</a:t>
            </a:r>
            <a:endParaRPr b="0" i="0" sz="1100" u="none" cap="none" strike="noStrike">
              <a:solidFill>
                <a:schemeClr val="dk1"/>
              </a:solidFill>
              <a:latin typeface="Calibri"/>
              <a:ea typeface="Calibri"/>
              <a:cs typeface="Calibri"/>
              <a:sym typeface="Calibri"/>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3" name="Shape 893"/>
        <p:cNvGrpSpPr/>
        <p:nvPr/>
      </p:nvGrpSpPr>
      <p:grpSpPr>
        <a:xfrm>
          <a:off x="0" y="0"/>
          <a:ext cx="0" cy="0"/>
          <a:chOff x="0" y="0"/>
          <a:chExt cx="0" cy="0"/>
        </a:xfrm>
      </p:grpSpPr>
      <p:pic>
        <p:nvPicPr>
          <p:cNvPr descr="preencoded.png" id="894" name="Google Shape;894;p75"/>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895" name="Google Shape;895;p75"/>
          <p:cNvSpPr/>
          <p:nvPr/>
        </p:nvSpPr>
        <p:spPr>
          <a:xfrm>
            <a:off x="0" y="0"/>
            <a:ext cx="9144000" cy="5143500"/>
          </a:xfrm>
          <a:prstGeom prst="rect">
            <a:avLst/>
          </a:prstGeom>
          <a:solidFill>
            <a:srgbClr val="FFFFFF">
              <a:alpha val="74900"/>
            </a:srgbClr>
          </a:solidFill>
          <a:ln cap="flat" cmpd="sng" w="13800">
            <a:solidFill>
              <a:srgbClr val="FFFFFF">
                <a:alpha val="63919"/>
              </a:srgbClr>
            </a:solidFill>
            <a:prstDash val="solid"/>
            <a:round/>
            <a:headEnd len="sm" w="sm" type="none"/>
            <a:tailEnd len="sm" w="sm" type="none"/>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896" name="Google Shape;896;p75"/>
          <p:cNvSpPr/>
          <p:nvPr/>
        </p:nvSpPr>
        <p:spPr>
          <a:xfrm>
            <a:off x="1273746" y="422523"/>
            <a:ext cx="4305300" cy="434100"/>
          </a:xfrm>
          <a:prstGeom prst="rect">
            <a:avLst/>
          </a:prstGeom>
          <a:noFill/>
          <a:ln>
            <a:noFill/>
          </a:ln>
        </p:spPr>
        <p:txBody>
          <a:bodyPr anchorCtr="0" anchor="t" bIns="28575" lIns="57150" spcFirstLastPara="1" rIns="57150" wrap="square" tIns="28575">
            <a:noAutofit/>
          </a:bodyPr>
          <a:lstStyle/>
          <a:p>
            <a:pPr indent="0" lvl="0" marL="0" marR="0" rtl="0" algn="l">
              <a:lnSpc>
                <a:spcPct val="125011"/>
              </a:lnSpc>
              <a:spcBef>
                <a:spcPts val="0"/>
              </a:spcBef>
              <a:spcAft>
                <a:spcPts val="0"/>
              </a:spcAft>
              <a:buClr>
                <a:srgbClr val="312F2B"/>
              </a:buClr>
              <a:buSzPts val="2700"/>
              <a:buFont typeface="Gelasio"/>
              <a:buNone/>
            </a:pPr>
            <a:r>
              <a:rPr b="0" i="0" lang="fr" sz="2700" u="none" cap="none" strike="noStrike">
                <a:solidFill>
                  <a:srgbClr val="312F2B"/>
                </a:solidFill>
                <a:latin typeface="Gelasio"/>
                <a:ea typeface="Gelasio"/>
                <a:cs typeface="Gelasio"/>
                <a:sym typeface="Gelasio"/>
              </a:rPr>
              <a:t>1. Amélioration de la qualité</a:t>
            </a:r>
            <a:endParaRPr b="0" i="0" sz="2700" u="none" cap="none" strike="noStrike">
              <a:solidFill>
                <a:schemeClr val="dk1"/>
              </a:solidFill>
              <a:latin typeface="Calibri"/>
              <a:ea typeface="Calibri"/>
              <a:cs typeface="Calibri"/>
              <a:sym typeface="Calibri"/>
            </a:endParaRPr>
          </a:p>
        </p:txBody>
      </p:sp>
      <p:sp>
        <p:nvSpPr>
          <p:cNvPr id="897" name="Google Shape;897;p75"/>
          <p:cNvSpPr/>
          <p:nvPr/>
        </p:nvSpPr>
        <p:spPr>
          <a:xfrm>
            <a:off x="861271" y="1490066"/>
            <a:ext cx="1581300" cy="216900"/>
          </a:xfrm>
          <a:prstGeom prst="rect">
            <a:avLst/>
          </a:prstGeom>
          <a:noFill/>
          <a:ln>
            <a:noFill/>
          </a:ln>
        </p:spPr>
        <p:txBody>
          <a:bodyPr anchorCtr="0" anchor="t" bIns="28575" lIns="57150" spcFirstLastPara="1" rIns="57150" wrap="square" tIns="28575">
            <a:noAutofit/>
          </a:bodyPr>
          <a:lstStyle/>
          <a:p>
            <a:pPr indent="0" lvl="0" marL="0" marR="0" rtl="0" algn="l">
              <a:lnSpc>
                <a:spcPct val="125011"/>
              </a:lnSpc>
              <a:spcBef>
                <a:spcPts val="0"/>
              </a:spcBef>
              <a:spcAft>
                <a:spcPts val="0"/>
              </a:spcAft>
              <a:buClr>
                <a:srgbClr val="312F2B"/>
              </a:buClr>
              <a:buSzPts val="1400"/>
              <a:buFont typeface="Gelasio"/>
              <a:buNone/>
            </a:pPr>
            <a:r>
              <a:rPr b="0" i="0" lang="fr" sz="1400" u="none" cap="none" strike="noStrike">
                <a:solidFill>
                  <a:srgbClr val="312F2B"/>
                </a:solidFill>
                <a:latin typeface="Gelasio"/>
                <a:ea typeface="Gelasio"/>
                <a:cs typeface="Gelasio"/>
                <a:sym typeface="Gelasio"/>
              </a:rPr>
              <a:t>1.c. Contrôles et tests</a:t>
            </a:r>
            <a:endParaRPr b="0" i="0" sz="1400" u="none" cap="none" strike="noStrike">
              <a:solidFill>
                <a:schemeClr val="dk1"/>
              </a:solidFill>
              <a:latin typeface="Calibri"/>
              <a:ea typeface="Calibri"/>
              <a:cs typeface="Calibri"/>
              <a:sym typeface="Calibri"/>
            </a:endParaRPr>
          </a:p>
        </p:txBody>
      </p:sp>
      <p:pic>
        <p:nvPicPr>
          <p:cNvPr descr="preencoded.png" id="898" name="Google Shape;898;p75"/>
          <p:cNvPicPr preferRelativeResize="0"/>
          <p:nvPr/>
        </p:nvPicPr>
        <p:blipFill rotWithShape="1">
          <a:blip r:embed="rId4">
            <a:alphaModFix/>
          </a:blip>
          <a:srcRect b="0" l="0" r="0" t="0"/>
          <a:stretch/>
        </p:blipFill>
        <p:spPr>
          <a:xfrm>
            <a:off x="2442567" y="1490068"/>
            <a:ext cx="4258790" cy="2408337"/>
          </a:xfrm>
          <a:prstGeom prst="rect">
            <a:avLst/>
          </a:prstGeom>
          <a:noFill/>
          <a:ln>
            <a:noFill/>
          </a:ln>
        </p:spPr>
      </p:pic>
      <p:sp>
        <p:nvSpPr>
          <p:cNvPr id="899" name="Google Shape;899;p75"/>
          <p:cNvSpPr/>
          <p:nvPr/>
        </p:nvSpPr>
        <p:spPr>
          <a:xfrm>
            <a:off x="1273746" y="4054599"/>
            <a:ext cx="6596400" cy="666300"/>
          </a:xfrm>
          <a:prstGeom prst="rect">
            <a:avLst/>
          </a:prstGeom>
          <a:noFill/>
          <a:ln>
            <a:noFill/>
          </a:ln>
        </p:spPr>
        <p:txBody>
          <a:bodyPr anchorCtr="0" anchor="t" bIns="28575" lIns="57150" spcFirstLastPara="1" rIns="57150" wrap="square" tIns="28575">
            <a:noAutofit/>
          </a:bodyPr>
          <a:lstStyle/>
          <a:p>
            <a:pPr indent="0" lvl="0" marL="0" marR="0" rtl="0" algn="l">
              <a:lnSpc>
                <a:spcPct val="159942"/>
              </a:lnSpc>
              <a:spcBef>
                <a:spcPts val="0"/>
              </a:spcBef>
              <a:spcAft>
                <a:spcPts val="0"/>
              </a:spcAft>
              <a:buClr>
                <a:srgbClr val="272525"/>
              </a:buClr>
              <a:buSzPts val="1100"/>
              <a:buFont typeface="Lato"/>
              <a:buNone/>
            </a:pPr>
            <a:r>
              <a:rPr b="0" i="0" lang="fr" sz="1100" u="none" cap="none" strike="noStrike">
                <a:solidFill>
                  <a:srgbClr val="272525"/>
                </a:solidFill>
                <a:latin typeface="Lato"/>
                <a:ea typeface="Lato"/>
                <a:cs typeface="Lato"/>
                <a:sym typeface="Lato"/>
              </a:rPr>
              <a:t>La mise en place de contrôles et de tests permet également l'amélioration de la qualité des produits. Par exemple, en utilisant des systèmes de vision par ordinateur pour inspecter les produits, les entreprises peuvent s'assurer que chaque produit est conforme aux normes de qualité.</a:t>
            </a:r>
            <a:endParaRPr b="0" i="0" sz="1100" u="none" cap="none" strike="noStrike">
              <a:solidFill>
                <a:schemeClr val="dk1"/>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pic>
        <p:nvPicPr>
          <p:cNvPr id="310" name="Google Shape;310;p31"/>
          <p:cNvPicPr preferRelativeResize="0"/>
          <p:nvPr/>
        </p:nvPicPr>
        <p:blipFill>
          <a:blip r:embed="rId3">
            <a:alphaModFix/>
          </a:blip>
          <a:stretch>
            <a:fillRect/>
          </a:stretch>
        </p:blipFill>
        <p:spPr>
          <a:xfrm>
            <a:off x="7444279" y="2310184"/>
            <a:ext cx="1069599" cy="1069599"/>
          </a:xfrm>
          <a:prstGeom prst="rect">
            <a:avLst/>
          </a:prstGeom>
          <a:noFill/>
          <a:ln>
            <a:noFill/>
          </a:ln>
        </p:spPr>
      </p:pic>
      <p:sp>
        <p:nvSpPr>
          <p:cNvPr id="311" name="Google Shape;311;p31"/>
          <p:cNvSpPr txBox="1"/>
          <p:nvPr>
            <p:ph type="title"/>
          </p:nvPr>
        </p:nvSpPr>
        <p:spPr>
          <a:xfrm>
            <a:off x="329300" y="361325"/>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Présentation</a:t>
            </a:r>
            <a:endParaRPr/>
          </a:p>
        </p:txBody>
      </p:sp>
      <p:pic>
        <p:nvPicPr>
          <p:cNvPr id="312" name="Google Shape;312;p31"/>
          <p:cNvPicPr preferRelativeResize="0"/>
          <p:nvPr/>
        </p:nvPicPr>
        <p:blipFill>
          <a:blip r:embed="rId4">
            <a:alphaModFix/>
          </a:blip>
          <a:stretch>
            <a:fillRect/>
          </a:stretch>
        </p:blipFill>
        <p:spPr>
          <a:xfrm>
            <a:off x="7209825" y="361325"/>
            <a:ext cx="1506225" cy="1506250"/>
          </a:xfrm>
          <a:prstGeom prst="rect">
            <a:avLst/>
          </a:prstGeom>
          <a:noFill/>
          <a:ln>
            <a:noFill/>
          </a:ln>
        </p:spPr>
      </p:pic>
      <p:sp>
        <p:nvSpPr>
          <p:cNvPr id="313" name="Google Shape;313;p31"/>
          <p:cNvSpPr txBox="1"/>
          <p:nvPr/>
        </p:nvSpPr>
        <p:spPr>
          <a:xfrm>
            <a:off x="819150" y="907050"/>
            <a:ext cx="5609700" cy="598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fr" sz="2400">
                <a:solidFill>
                  <a:schemeClr val="dk2"/>
                </a:solidFill>
                <a:latin typeface="Montserrat"/>
                <a:ea typeface="Montserrat"/>
                <a:cs typeface="Montserrat"/>
                <a:sym typeface="Montserrat"/>
              </a:rPr>
              <a:t>Yann Fornier (29 ans)</a:t>
            </a:r>
            <a:endParaRPr sz="2400">
              <a:solidFill>
                <a:schemeClr val="dk2"/>
              </a:solidFill>
              <a:latin typeface="Montserrat"/>
              <a:ea typeface="Montserrat"/>
              <a:cs typeface="Montserrat"/>
              <a:sym typeface="Montserrat"/>
            </a:endParaRPr>
          </a:p>
        </p:txBody>
      </p:sp>
      <p:sp>
        <p:nvSpPr>
          <p:cNvPr id="314" name="Google Shape;314;p31"/>
          <p:cNvSpPr txBox="1"/>
          <p:nvPr/>
        </p:nvSpPr>
        <p:spPr>
          <a:xfrm>
            <a:off x="746425" y="1404275"/>
            <a:ext cx="6006000" cy="954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fr" sz="1300">
                <a:latin typeface="Lato"/>
                <a:ea typeface="Lato"/>
                <a:cs typeface="Lato"/>
                <a:sym typeface="Lato"/>
              </a:rPr>
              <a:t>Enseignant en Informatique - Ecole d’Ingénieur, Ecole de Commerce, Université</a:t>
            </a:r>
            <a:endParaRPr sz="1300">
              <a:latin typeface="Lato"/>
              <a:ea typeface="Lato"/>
              <a:cs typeface="Lato"/>
              <a:sym typeface="Lato"/>
            </a:endParaRPr>
          </a:p>
          <a:p>
            <a:pPr indent="0" lvl="0" marL="0" rtl="0" algn="l">
              <a:lnSpc>
                <a:spcPct val="115000"/>
              </a:lnSpc>
              <a:spcBef>
                <a:spcPts val="1600"/>
              </a:spcBef>
              <a:spcAft>
                <a:spcPts val="0"/>
              </a:spcAft>
              <a:buNone/>
            </a:pPr>
            <a:r>
              <a:rPr lang="fr" sz="1300">
                <a:latin typeface="Lato"/>
                <a:ea typeface="Lato"/>
                <a:cs typeface="Lato"/>
                <a:sym typeface="Lato"/>
              </a:rPr>
              <a:t>Domaines privilégiés : Informatique Quantique, Cloud Computing, Blockchain</a:t>
            </a:r>
            <a:endParaRPr sz="1300">
              <a:latin typeface="Lato"/>
              <a:ea typeface="Lato"/>
              <a:cs typeface="Lato"/>
              <a:sym typeface="Lato"/>
            </a:endParaRPr>
          </a:p>
          <a:p>
            <a:pPr indent="0" lvl="0" marL="0" rtl="0" algn="l">
              <a:lnSpc>
                <a:spcPct val="115000"/>
              </a:lnSpc>
              <a:spcBef>
                <a:spcPts val="1600"/>
              </a:spcBef>
              <a:spcAft>
                <a:spcPts val="1600"/>
              </a:spcAft>
              <a:buNone/>
            </a:pPr>
            <a:r>
              <a:t/>
            </a:r>
            <a:endParaRPr sz="1300">
              <a:latin typeface="Lato"/>
              <a:ea typeface="Lato"/>
              <a:cs typeface="Lato"/>
              <a:sym typeface="Lato"/>
            </a:endParaRPr>
          </a:p>
        </p:txBody>
      </p:sp>
      <p:pic>
        <p:nvPicPr>
          <p:cNvPr id="315" name="Google Shape;315;p31">
            <a:hlinkClick r:id="rId5"/>
          </p:cNvPr>
          <p:cNvPicPr preferRelativeResize="0"/>
          <p:nvPr/>
        </p:nvPicPr>
        <p:blipFill>
          <a:blip r:embed="rId6">
            <a:alphaModFix/>
          </a:blip>
          <a:stretch>
            <a:fillRect/>
          </a:stretch>
        </p:blipFill>
        <p:spPr>
          <a:xfrm>
            <a:off x="5684301" y="372074"/>
            <a:ext cx="915625" cy="933089"/>
          </a:xfrm>
          <a:prstGeom prst="rect">
            <a:avLst/>
          </a:prstGeom>
          <a:noFill/>
          <a:ln>
            <a:noFill/>
          </a:ln>
        </p:spPr>
      </p:pic>
      <p:pic>
        <p:nvPicPr>
          <p:cNvPr id="316" name="Google Shape;316;p31"/>
          <p:cNvPicPr preferRelativeResize="0"/>
          <p:nvPr/>
        </p:nvPicPr>
        <p:blipFill>
          <a:blip r:embed="rId7">
            <a:alphaModFix/>
          </a:blip>
          <a:stretch>
            <a:fillRect/>
          </a:stretch>
        </p:blipFill>
        <p:spPr>
          <a:xfrm>
            <a:off x="4452825" y="281062"/>
            <a:ext cx="1069600" cy="1115129"/>
          </a:xfrm>
          <a:prstGeom prst="rect">
            <a:avLst/>
          </a:prstGeom>
          <a:noFill/>
          <a:ln>
            <a:noFill/>
          </a:ln>
        </p:spPr>
      </p:pic>
      <p:pic>
        <p:nvPicPr>
          <p:cNvPr id="317" name="Google Shape;317;p31"/>
          <p:cNvPicPr preferRelativeResize="0"/>
          <p:nvPr/>
        </p:nvPicPr>
        <p:blipFill>
          <a:blip r:embed="rId8">
            <a:alphaModFix/>
          </a:blip>
          <a:stretch>
            <a:fillRect/>
          </a:stretch>
        </p:blipFill>
        <p:spPr>
          <a:xfrm>
            <a:off x="3108686" y="2239564"/>
            <a:ext cx="1069599" cy="1069599"/>
          </a:xfrm>
          <a:prstGeom prst="rect">
            <a:avLst/>
          </a:prstGeom>
          <a:noFill/>
          <a:ln>
            <a:noFill/>
          </a:ln>
        </p:spPr>
      </p:pic>
      <p:pic>
        <p:nvPicPr>
          <p:cNvPr id="318" name="Google Shape;318;p31"/>
          <p:cNvPicPr preferRelativeResize="0"/>
          <p:nvPr/>
        </p:nvPicPr>
        <p:blipFill>
          <a:blip r:embed="rId9">
            <a:alphaModFix/>
          </a:blip>
          <a:stretch>
            <a:fillRect/>
          </a:stretch>
        </p:blipFill>
        <p:spPr>
          <a:xfrm>
            <a:off x="6487067" y="2310172"/>
            <a:ext cx="1069600" cy="1069600"/>
          </a:xfrm>
          <a:prstGeom prst="rect">
            <a:avLst/>
          </a:prstGeom>
          <a:noFill/>
          <a:ln>
            <a:noFill/>
          </a:ln>
        </p:spPr>
      </p:pic>
      <p:pic>
        <p:nvPicPr>
          <p:cNvPr id="319" name="Google Shape;319;p31"/>
          <p:cNvPicPr preferRelativeResize="0"/>
          <p:nvPr/>
        </p:nvPicPr>
        <p:blipFill>
          <a:blip r:embed="rId10">
            <a:alphaModFix/>
          </a:blip>
          <a:stretch>
            <a:fillRect/>
          </a:stretch>
        </p:blipFill>
        <p:spPr>
          <a:xfrm>
            <a:off x="1878590" y="2239571"/>
            <a:ext cx="1279353" cy="1069601"/>
          </a:xfrm>
          <a:prstGeom prst="rect">
            <a:avLst/>
          </a:prstGeom>
          <a:noFill/>
          <a:ln>
            <a:noFill/>
          </a:ln>
        </p:spPr>
      </p:pic>
      <p:pic>
        <p:nvPicPr>
          <p:cNvPr id="320" name="Google Shape;320;p31"/>
          <p:cNvPicPr preferRelativeResize="0"/>
          <p:nvPr/>
        </p:nvPicPr>
        <p:blipFill>
          <a:blip r:embed="rId11">
            <a:alphaModFix/>
          </a:blip>
          <a:stretch>
            <a:fillRect/>
          </a:stretch>
        </p:blipFill>
        <p:spPr>
          <a:xfrm>
            <a:off x="4178275" y="2298407"/>
            <a:ext cx="1069600" cy="1069600"/>
          </a:xfrm>
          <a:prstGeom prst="rect">
            <a:avLst/>
          </a:prstGeom>
          <a:noFill/>
          <a:ln>
            <a:noFill/>
          </a:ln>
        </p:spPr>
      </p:pic>
      <p:pic>
        <p:nvPicPr>
          <p:cNvPr id="321" name="Google Shape;321;p31"/>
          <p:cNvPicPr preferRelativeResize="0"/>
          <p:nvPr/>
        </p:nvPicPr>
        <p:blipFill>
          <a:blip r:embed="rId12">
            <a:alphaModFix/>
          </a:blip>
          <a:stretch>
            <a:fillRect/>
          </a:stretch>
        </p:blipFill>
        <p:spPr>
          <a:xfrm>
            <a:off x="5247868" y="2205308"/>
            <a:ext cx="1279350" cy="1279350"/>
          </a:xfrm>
          <a:prstGeom prst="rect">
            <a:avLst/>
          </a:prstGeom>
          <a:noFill/>
          <a:ln>
            <a:noFill/>
          </a:ln>
        </p:spPr>
      </p:pic>
      <p:pic>
        <p:nvPicPr>
          <p:cNvPr id="322" name="Google Shape;322;p31"/>
          <p:cNvPicPr preferRelativeResize="0"/>
          <p:nvPr/>
        </p:nvPicPr>
        <p:blipFill>
          <a:blip r:embed="rId13">
            <a:alphaModFix/>
          </a:blip>
          <a:stretch>
            <a:fillRect/>
          </a:stretch>
        </p:blipFill>
        <p:spPr>
          <a:xfrm>
            <a:off x="270175" y="2571750"/>
            <a:ext cx="1648128" cy="741675"/>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4" name="Shape 904"/>
        <p:cNvGrpSpPr/>
        <p:nvPr/>
      </p:nvGrpSpPr>
      <p:grpSpPr>
        <a:xfrm>
          <a:off x="0" y="0"/>
          <a:ext cx="0" cy="0"/>
          <a:chOff x="0" y="0"/>
          <a:chExt cx="0" cy="0"/>
        </a:xfrm>
      </p:grpSpPr>
      <p:sp>
        <p:nvSpPr>
          <p:cNvPr id="905" name="Google Shape;905;p76"/>
          <p:cNvSpPr/>
          <p:nvPr/>
        </p:nvSpPr>
        <p:spPr>
          <a:xfrm>
            <a:off x="1273746" y="1148581"/>
            <a:ext cx="4633800" cy="434100"/>
          </a:xfrm>
          <a:prstGeom prst="rect">
            <a:avLst/>
          </a:prstGeom>
          <a:noFill/>
          <a:ln>
            <a:noFill/>
          </a:ln>
        </p:spPr>
        <p:txBody>
          <a:bodyPr anchorCtr="0" anchor="t" bIns="28575" lIns="57150" spcFirstLastPara="1" rIns="57150" wrap="square" tIns="28575">
            <a:noAutofit/>
          </a:bodyPr>
          <a:lstStyle/>
          <a:p>
            <a:pPr indent="0" lvl="0" marL="0" marR="0" rtl="0" algn="l">
              <a:lnSpc>
                <a:spcPct val="125011"/>
              </a:lnSpc>
              <a:spcBef>
                <a:spcPts val="0"/>
              </a:spcBef>
              <a:spcAft>
                <a:spcPts val="0"/>
              </a:spcAft>
              <a:buClr>
                <a:srgbClr val="312F2B"/>
              </a:buClr>
              <a:buSzPts val="2700"/>
              <a:buFont typeface="Gelasio"/>
              <a:buNone/>
            </a:pPr>
            <a:r>
              <a:rPr b="0" i="0" lang="fr" sz="2700" u="none" cap="none" strike="noStrike">
                <a:solidFill>
                  <a:srgbClr val="312F2B"/>
                </a:solidFill>
                <a:latin typeface="Gelasio"/>
                <a:ea typeface="Gelasio"/>
                <a:cs typeface="Gelasio"/>
                <a:sym typeface="Gelasio"/>
              </a:rPr>
              <a:t>2.Optimisation des opérations</a:t>
            </a:r>
            <a:endParaRPr b="0" i="0" sz="2700" u="none" cap="none" strike="noStrike">
              <a:solidFill>
                <a:schemeClr val="dk1"/>
              </a:solidFill>
              <a:latin typeface="Calibri"/>
              <a:ea typeface="Calibri"/>
              <a:cs typeface="Calibri"/>
              <a:sym typeface="Calibri"/>
            </a:endParaRPr>
          </a:p>
        </p:txBody>
      </p:sp>
      <p:sp>
        <p:nvSpPr>
          <p:cNvPr id="906" name="Google Shape;906;p76"/>
          <p:cNvSpPr/>
          <p:nvPr/>
        </p:nvSpPr>
        <p:spPr>
          <a:xfrm>
            <a:off x="1273746" y="2088877"/>
            <a:ext cx="6596400" cy="444300"/>
          </a:xfrm>
          <a:prstGeom prst="rect">
            <a:avLst/>
          </a:prstGeom>
          <a:noFill/>
          <a:ln>
            <a:noFill/>
          </a:ln>
        </p:spPr>
        <p:txBody>
          <a:bodyPr anchorCtr="0" anchor="t" bIns="28575" lIns="57150" spcFirstLastPara="1" rIns="57150" wrap="square" tIns="28575">
            <a:noAutofit/>
          </a:bodyPr>
          <a:lstStyle/>
          <a:p>
            <a:pPr indent="0" lvl="0" marL="0" marR="0" rtl="0" algn="l">
              <a:lnSpc>
                <a:spcPct val="159942"/>
              </a:lnSpc>
              <a:spcBef>
                <a:spcPts val="0"/>
              </a:spcBef>
              <a:spcAft>
                <a:spcPts val="0"/>
              </a:spcAft>
              <a:buClr>
                <a:srgbClr val="272525"/>
              </a:buClr>
              <a:buSzPts val="1100"/>
              <a:buFont typeface="Lato"/>
              <a:buNone/>
            </a:pPr>
            <a:r>
              <a:rPr b="0" i="0" lang="fr" sz="1100" u="none" cap="none" strike="noStrike">
                <a:solidFill>
                  <a:srgbClr val="272525"/>
                </a:solidFill>
                <a:latin typeface="Lato"/>
                <a:ea typeface="Lato"/>
                <a:cs typeface="Lato"/>
                <a:sym typeface="Lato"/>
              </a:rPr>
              <a:t>Les SII permettent de collecter, de stocker, et d'analyser les données opérationnelles, ils optimisent les opérations en identifiant les inefficacités et les sources de gaspillage.</a:t>
            </a:r>
            <a:endParaRPr b="0" i="0" sz="1100" u="none" cap="none" strike="noStrike">
              <a:solidFill>
                <a:schemeClr val="dk1"/>
              </a:solidFill>
              <a:latin typeface="Calibri"/>
              <a:ea typeface="Calibri"/>
              <a:cs typeface="Calibri"/>
              <a:sym typeface="Calibri"/>
            </a:endParaRPr>
          </a:p>
        </p:txBody>
      </p:sp>
      <p:sp>
        <p:nvSpPr>
          <p:cNvPr id="907" name="Google Shape;907;p76"/>
          <p:cNvSpPr/>
          <p:nvPr/>
        </p:nvSpPr>
        <p:spPr>
          <a:xfrm>
            <a:off x="1273750" y="2689325"/>
            <a:ext cx="2106300" cy="2154600"/>
          </a:xfrm>
          <a:prstGeom prst="roundRect">
            <a:avLst>
              <a:gd fmla="val 4073" name="adj"/>
            </a:avLst>
          </a:prstGeom>
          <a:solidFill>
            <a:srgbClr val="E8E8E3"/>
          </a:solidFill>
          <a:ln cap="flat" cmpd="sng" w="13800">
            <a:solidFill>
              <a:srgbClr val="D1D1C7"/>
            </a:solidFill>
            <a:prstDash val="solid"/>
            <a:round/>
            <a:headEnd len="sm" w="sm" type="none"/>
            <a:tailEnd len="sm" w="sm" type="none"/>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908" name="Google Shape;908;p76"/>
          <p:cNvSpPr/>
          <p:nvPr/>
        </p:nvSpPr>
        <p:spPr>
          <a:xfrm>
            <a:off x="1421234" y="2836813"/>
            <a:ext cx="1811400" cy="434100"/>
          </a:xfrm>
          <a:prstGeom prst="rect">
            <a:avLst/>
          </a:prstGeom>
          <a:noFill/>
          <a:ln>
            <a:noFill/>
          </a:ln>
        </p:spPr>
        <p:txBody>
          <a:bodyPr anchorCtr="0" anchor="t" bIns="28575" lIns="57150" spcFirstLastPara="1" rIns="57150" wrap="square" tIns="28575">
            <a:noAutofit/>
          </a:bodyPr>
          <a:lstStyle/>
          <a:p>
            <a:pPr indent="0" lvl="0" marL="0" marR="0" rtl="0" algn="l">
              <a:lnSpc>
                <a:spcPct val="125011"/>
              </a:lnSpc>
              <a:spcBef>
                <a:spcPts val="0"/>
              </a:spcBef>
              <a:spcAft>
                <a:spcPts val="0"/>
              </a:spcAft>
              <a:buClr>
                <a:srgbClr val="272525"/>
              </a:buClr>
              <a:buSzPts val="1400"/>
              <a:buFont typeface="Gelasio"/>
              <a:buNone/>
            </a:pPr>
            <a:r>
              <a:rPr b="0" i="0" lang="fr" sz="1400" u="none" cap="none" strike="noStrike">
                <a:solidFill>
                  <a:srgbClr val="272525"/>
                </a:solidFill>
                <a:latin typeface="Gelasio"/>
                <a:ea typeface="Gelasio"/>
                <a:cs typeface="Gelasio"/>
                <a:sym typeface="Gelasio"/>
              </a:rPr>
              <a:t>2.a Collecte de données opérationnelles</a:t>
            </a:r>
            <a:endParaRPr b="0" i="0" sz="1400" u="none" cap="none" strike="noStrike">
              <a:solidFill>
                <a:schemeClr val="dk1"/>
              </a:solidFill>
              <a:latin typeface="Calibri"/>
              <a:ea typeface="Calibri"/>
              <a:cs typeface="Calibri"/>
              <a:sym typeface="Calibri"/>
            </a:endParaRPr>
          </a:p>
        </p:txBody>
      </p:sp>
      <p:sp>
        <p:nvSpPr>
          <p:cNvPr id="909" name="Google Shape;909;p76"/>
          <p:cNvSpPr/>
          <p:nvPr/>
        </p:nvSpPr>
        <p:spPr>
          <a:xfrm>
            <a:off x="1421234" y="3714453"/>
            <a:ext cx="1811400" cy="444300"/>
          </a:xfrm>
          <a:prstGeom prst="rect">
            <a:avLst/>
          </a:prstGeom>
          <a:noFill/>
          <a:ln>
            <a:noFill/>
          </a:ln>
        </p:spPr>
        <p:txBody>
          <a:bodyPr anchorCtr="0" anchor="t" bIns="28575" lIns="57150" spcFirstLastPara="1" rIns="57150" wrap="square" tIns="28575">
            <a:noAutofit/>
          </a:bodyPr>
          <a:lstStyle/>
          <a:p>
            <a:pPr indent="0" lvl="0" marL="0" marR="0" rtl="0" algn="l">
              <a:lnSpc>
                <a:spcPct val="159942"/>
              </a:lnSpc>
              <a:spcBef>
                <a:spcPts val="0"/>
              </a:spcBef>
              <a:spcAft>
                <a:spcPts val="0"/>
              </a:spcAft>
              <a:buClr>
                <a:srgbClr val="272525"/>
              </a:buClr>
              <a:buSzPts val="1100"/>
              <a:buFont typeface="Lato"/>
              <a:buNone/>
            </a:pPr>
            <a:r>
              <a:rPr b="0" i="0" lang="fr" sz="1100" u="none" cap="none" strike="noStrike">
                <a:solidFill>
                  <a:srgbClr val="272525"/>
                </a:solidFill>
                <a:latin typeface="Lato"/>
                <a:ea typeface="Lato"/>
                <a:cs typeface="Lato"/>
                <a:sym typeface="Lato"/>
              </a:rPr>
              <a:t>Collecter des données pour améliorer les opérations.</a:t>
            </a:r>
            <a:endParaRPr b="0" i="0" sz="1100" u="none" cap="none" strike="noStrike">
              <a:solidFill>
                <a:schemeClr val="dk1"/>
              </a:solidFill>
              <a:latin typeface="Calibri"/>
              <a:ea typeface="Calibri"/>
              <a:cs typeface="Calibri"/>
              <a:sym typeface="Calibri"/>
            </a:endParaRPr>
          </a:p>
        </p:txBody>
      </p:sp>
      <p:sp>
        <p:nvSpPr>
          <p:cNvPr id="910" name="Google Shape;910;p76"/>
          <p:cNvSpPr/>
          <p:nvPr/>
        </p:nvSpPr>
        <p:spPr>
          <a:xfrm>
            <a:off x="3518900" y="2689325"/>
            <a:ext cx="2106300" cy="2154600"/>
          </a:xfrm>
          <a:prstGeom prst="roundRect">
            <a:avLst>
              <a:gd fmla="val 4073" name="adj"/>
            </a:avLst>
          </a:prstGeom>
          <a:solidFill>
            <a:srgbClr val="E8E8E3"/>
          </a:solidFill>
          <a:ln cap="flat" cmpd="sng" w="13800">
            <a:solidFill>
              <a:srgbClr val="D1D1C7"/>
            </a:solidFill>
            <a:prstDash val="solid"/>
            <a:round/>
            <a:headEnd len="sm" w="sm" type="none"/>
            <a:tailEnd len="sm" w="sm" type="none"/>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911" name="Google Shape;911;p76"/>
          <p:cNvSpPr/>
          <p:nvPr/>
        </p:nvSpPr>
        <p:spPr>
          <a:xfrm>
            <a:off x="3666381" y="2836813"/>
            <a:ext cx="1811400" cy="434100"/>
          </a:xfrm>
          <a:prstGeom prst="rect">
            <a:avLst/>
          </a:prstGeom>
          <a:noFill/>
          <a:ln>
            <a:noFill/>
          </a:ln>
        </p:spPr>
        <p:txBody>
          <a:bodyPr anchorCtr="0" anchor="t" bIns="28575" lIns="57150" spcFirstLastPara="1" rIns="57150" wrap="square" tIns="28575">
            <a:noAutofit/>
          </a:bodyPr>
          <a:lstStyle/>
          <a:p>
            <a:pPr indent="0" lvl="0" marL="0" marR="0" rtl="0" algn="l">
              <a:lnSpc>
                <a:spcPct val="125011"/>
              </a:lnSpc>
              <a:spcBef>
                <a:spcPts val="0"/>
              </a:spcBef>
              <a:spcAft>
                <a:spcPts val="0"/>
              </a:spcAft>
              <a:buClr>
                <a:srgbClr val="272525"/>
              </a:buClr>
              <a:buSzPts val="1400"/>
              <a:buFont typeface="Gelasio"/>
              <a:buNone/>
            </a:pPr>
            <a:r>
              <a:rPr b="0" i="0" lang="fr" sz="1400" u="none" cap="none" strike="noStrike">
                <a:solidFill>
                  <a:srgbClr val="272525"/>
                </a:solidFill>
                <a:latin typeface="Gelasio"/>
                <a:ea typeface="Gelasio"/>
                <a:cs typeface="Gelasio"/>
                <a:sym typeface="Gelasio"/>
              </a:rPr>
              <a:t>2.b Stockage et analyse des données</a:t>
            </a:r>
            <a:endParaRPr b="0" i="0" sz="1400" u="none" cap="none" strike="noStrike">
              <a:solidFill>
                <a:schemeClr val="dk1"/>
              </a:solidFill>
              <a:latin typeface="Calibri"/>
              <a:ea typeface="Calibri"/>
              <a:cs typeface="Calibri"/>
              <a:sym typeface="Calibri"/>
            </a:endParaRPr>
          </a:p>
        </p:txBody>
      </p:sp>
      <p:sp>
        <p:nvSpPr>
          <p:cNvPr id="912" name="Google Shape;912;p76"/>
          <p:cNvSpPr/>
          <p:nvPr/>
        </p:nvSpPr>
        <p:spPr>
          <a:xfrm>
            <a:off x="3666381" y="3409653"/>
            <a:ext cx="1811400" cy="666300"/>
          </a:xfrm>
          <a:prstGeom prst="rect">
            <a:avLst/>
          </a:prstGeom>
          <a:noFill/>
          <a:ln>
            <a:noFill/>
          </a:ln>
        </p:spPr>
        <p:txBody>
          <a:bodyPr anchorCtr="0" anchor="t" bIns="28575" lIns="57150" spcFirstLastPara="1" rIns="57150" wrap="square" tIns="28575">
            <a:noAutofit/>
          </a:bodyPr>
          <a:lstStyle/>
          <a:p>
            <a:pPr indent="0" lvl="0" marL="0" marR="0" rtl="0" algn="l">
              <a:lnSpc>
                <a:spcPct val="159942"/>
              </a:lnSpc>
              <a:spcBef>
                <a:spcPts val="0"/>
              </a:spcBef>
              <a:spcAft>
                <a:spcPts val="0"/>
              </a:spcAft>
              <a:buClr>
                <a:srgbClr val="272525"/>
              </a:buClr>
              <a:buSzPts val="1100"/>
              <a:buFont typeface="Lato"/>
              <a:buNone/>
            </a:pPr>
            <a:r>
              <a:rPr b="0" i="0" lang="fr" sz="1100" u="none" cap="none" strike="noStrike">
                <a:solidFill>
                  <a:srgbClr val="272525"/>
                </a:solidFill>
                <a:latin typeface="Lato"/>
                <a:ea typeface="Lato"/>
                <a:cs typeface="Lato"/>
                <a:sym typeface="Lato"/>
              </a:rPr>
              <a:t>Stocker et analyser les données pour identifier les inefficacités.</a:t>
            </a:r>
            <a:endParaRPr b="0" i="0" sz="1100" u="none" cap="none" strike="noStrike">
              <a:solidFill>
                <a:schemeClr val="dk1"/>
              </a:solidFill>
              <a:latin typeface="Calibri"/>
              <a:ea typeface="Calibri"/>
              <a:cs typeface="Calibri"/>
              <a:sym typeface="Calibri"/>
            </a:endParaRPr>
          </a:p>
        </p:txBody>
      </p:sp>
      <p:sp>
        <p:nvSpPr>
          <p:cNvPr id="913" name="Google Shape;913;p76"/>
          <p:cNvSpPr/>
          <p:nvPr/>
        </p:nvSpPr>
        <p:spPr>
          <a:xfrm>
            <a:off x="5764050" y="2689325"/>
            <a:ext cx="2106300" cy="2154600"/>
          </a:xfrm>
          <a:prstGeom prst="roundRect">
            <a:avLst>
              <a:gd fmla="val 4073" name="adj"/>
            </a:avLst>
          </a:prstGeom>
          <a:solidFill>
            <a:srgbClr val="E8E8E3"/>
          </a:solidFill>
          <a:ln cap="flat" cmpd="sng" w="13800">
            <a:solidFill>
              <a:srgbClr val="D1D1C7"/>
            </a:solidFill>
            <a:prstDash val="solid"/>
            <a:round/>
            <a:headEnd len="sm" w="sm" type="none"/>
            <a:tailEnd len="sm" w="sm" type="none"/>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914" name="Google Shape;914;p76"/>
          <p:cNvSpPr/>
          <p:nvPr/>
        </p:nvSpPr>
        <p:spPr>
          <a:xfrm>
            <a:off x="5911527" y="2836813"/>
            <a:ext cx="1811400" cy="434100"/>
          </a:xfrm>
          <a:prstGeom prst="rect">
            <a:avLst/>
          </a:prstGeom>
          <a:noFill/>
          <a:ln>
            <a:noFill/>
          </a:ln>
        </p:spPr>
        <p:txBody>
          <a:bodyPr anchorCtr="0" anchor="t" bIns="28575" lIns="57150" spcFirstLastPara="1" rIns="57150" wrap="square" tIns="28575">
            <a:noAutofit/>
          </a:bodyPr>
          <a:lstStyle/>
          <a:p>
            <a:pPr indent="0" lvl="0" marL="0" marR="0" rtl="0" algn="l">
              <a:lnSpc>
                <a:spcPct val="125011"/>
              </a:lnSpc>
              <a:spcBef>
                <a:spcPts val="0"/>
              </a:spcBef>
              <a:spcAft>
                <a:spcPts val="0"/>
              </a:spcAft>
              <a:buClr>
                <a:srgbClr val="272525"/>
              </a:buClr>
              <a:buSzPts val="1400"/>
              <a:buFont typeface="Gelasio"/>
              <a:buNone/>
            </a:pPr>
            <a:r>
              <a:rPr b="0" i="0" lang="fr" sz="1400" u="none" cap="none" strike="noStrike">
                <a:solidFill>
                  <a:srgbClr val="272525"/>
                </a:solidFill>
                <a:latin typeface="Gelasio"/>
                <a:ea typeface="Gelasio"/>
                <a:cs typeface="Gelasio"/>
                <a:sym typeface="Gelasio"/>
              </a:rPr>
              <a:t>2.c Prise de mesures correctives</a:t>
            </a:r>
            <a:endParaRPr b="0" i="0" sz="1400" u="none" cap="none" strike="noStrike">
              <a:solidFill>
                <a:schemeClr val="dk1"/>
              </a:solidFill>
              <a:latin typeface="Calibri"/>
              <a:ea typeface="Calibri"/>
              <a:cs typeface="Calibri"/>
              <a:sym typeface="Calibri"/>
            </a:endParaRPr>
          </a:p>
        </p:txBody>
      </p:sp>
      <p:sp>
        <p:nvSpPr>
          <p:cNvPr id="915" name="Google Shape;915;p76"/>
          <p:cNvSpPr/>
          <p:nvPr/>
        </p:nvSpPr>
        <p:spPr>
          <a:xfrm>
            <a:off x="5911525" y="3409650"/>
            <a:ext cx="1811400" cy="1217400"/>
          </a:xfrm>
          <a:prstGeom prst="rect">
            <a:avLst/>
          </a:prstGeom>
          <a:noFill/>
          <a:ln>
            <a:noFill/>
          </a:ln>
        </p:spPr>
        <p:txBody>
          <a:bodyPr anchorCtr="0" anchor="t" bIns="28575" lIns="57150" spcFirstLastPara="1" rIns="57150" wrap="square" tIns="28575">
            <a:noAutofit/>
          </a:bodyPr>
          <a:lstStyle/>
          <a:p>
            <a:pPr indent="0" lvl="0" marL="0" marR="0" rtl="0" algn="l">
              <a:lnSpc>
                <a:spcPct val="159942"/>
              </a:lnSpc>
              <a:spcBef>
                <a:spcPts val="0"/>
              </a:spcBef>
              <a:spcAft>
                <a:spcPts val="0"/>
              </a:spcAft>
              <a:buClr>
                <a:srgbClr val="272525"/>
              </a:buClr>
              <a:buSzPts val="1100"/>
              <a:buFont typeface="Lato"/>
              <a:buNone/>
            </a:pPr>
            <a:r>
              <a:rPr b="0" i="0" lang="fr" sz="1100" u="none" cap="none" strike="noStrike">
                <a:solidFill>
                  <a:srgbClr val="272525"/>
                </a:solidFill>
                <a:latin typeface="Lato"/>
                <a:ea typeface="Lato"/>
                <a:cs typeface="Lato"/>
                <a:sym typeface="Lato"/>
              </a:rPr>
              <a:t>Prendre des mesures pour améliorer l'efficacité, la productivité, et la rentabilité.</a:t>
            </a:r>
            <a:endParaRPr b="0" i="0" sz="1100" u="none" cap="none" strike="noStrike">
              <a:solidFill>
                <a:schemeClr val="dk1"/>
              </a:solidFill>
              <a:latin typeface="Calibri"/>
              <a:ea typeface="Calibri"/>
              <a:cs typeface="Calibri"/>
              <a:sym typeface="Calibri"/>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0" name="Shape 920"/>
        <p:cNvGrpSpPr/>
        <p:nvPr/>
      </p:nvGrpSpPr>
      <p:grpSpPr>
        <a:xfrm>
          <a:off x="0" y="0"/>
          <a:ext cx="0" cy="0"/>
          <a:chOff x="0" y="0"/>
          <a:chExt cx="0" cy="0"/>
        </a:xfrm>
      </p:grpSpPr>
      <p:pic>
        <p:nvPicPr>
          <p:cNvPr descr="preencoded.png" id="921" name="Google Shape;921;p77"/>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922" name="Google Shape;922;p77"/>
          <p:cNvSpPr/>
          <p:nvPr/>
        </p:nvSpPr>
        <p:spPr>
          <a:xfrm>
            <a:off x="0" y="0"/>
            <a:ext cx="9144000" cy="5146200"/>
          </a:xfrm>
          <a:prstGeom prst="rect">
            <a:avLst/>
          </a:prstGeom>
          <a:solidFill>
            <a:srgbClr val="FFFFFF">
              <a:alpha val="74900"/>
            </a:srgbClr>
          </a:solidFill>
          <a:ln cap="flat" cmpd="sng" w="13325">
            <a:solidFill>
              <a:srgbClr val="FFFFFF">
                <a:alpha val="63919"/>
              </a:srgbClr>
            </a:solidFill>
            <a:prstDash val="solid"/>
            <a:round/>
            <a:headEnd len="sm" w="sm" type="none"/>
            <a:tailEnd len="sm" w="sm" type="none"/>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923" name="Google Shape;923;p77"/>
          <p:cNvSpPr/>
          <p:nvPr/>
        </p:nvSpPr>
        <p:spPr>
          <a:xfrm>
            <a:off x="1385813" y="140271"/>
            <a:ext cx="5895900" cy="419100"/>
          </a:xfrm>
          <a:prstGeom prst="rect">
            <a:avLst/>
          </a:prstGeom>
          <a:noFill/>
          <a:ln>
            <a:noFill/>
          </a:ln>
        </p:spPr>
        <p:txBody>
          <a:bodyPr anchorCtr="0" anchor="t" bIns="28575" lIns="57150" spcFirstLastPara="1" rIns="57150" wrap="square" tIns="28575">
            <a:noAutofit/>
          </a:bodyPr>
          <a:lstStyle/>
          <a:p>
            <a:pPr indent="0" lvl="0" marL="0" marR="0" rtl="0" algn="l">
              <a:lnSpc>
                <a:spcPct val="125017"/>
              </a:lnSpc>
              <a:spcBef>
                <a:spcPts val="0"/>
              </a:spcBef>
              <a:spcAft>
                <a:spcPts val="0"/>
              </a:spcAft>
              <a:buClr>
                <a:srgbClr val="312F2B"/>
              </a:buClr>
              <a:buSzPts val="2600"/>
              <a:buFont typeface="Gelasio"/>
              <a:buNone/>
            </a:pPr>
            <a:r>
              <a:rPr b="0" i="0" lang="fr" sz="2600" u="none" cap="none" strike="noStrike">
                <a:solidFill>
                  <a:srgbClr val="312F2B"/>
                </a:solidFill>
                <a:latin typeface="Gelasio"/>
                <a:ea typeface="Gelasio"/>
                <a:cs typeface="Gelasio"/>
                <a:sym typeface="Gelasio"/>
              </a:rPr>
              <a:t>2.a. Collecte de données opérationnelles</a:t>
            </a:r>
            <a:endParaRPr b="0" i="0" sz="2600" u="none" cap="none" strike="noStrike">
              <a:solidFill>
                <a:schemeClr val="dk1"/>
              </a:solidFill>
              <a:latin typeface="Calibri"/>
              <a:ea typeface="Calibri"/>
              <a:cs typeface="Calibri"/>
              <a:sym typeface="Calibri"/>
            </a:endParaRPr>
          </a:p>
        </p:txBody>
      </p:sp>
      <p:sp>
        <p:nvSpPr>
          <p:cNvPr id="924" name="Google Shape;924;p77"/>
          <p:cNvSpPr/>
          <p:nvPr/>
        </p:nvSpPr>
        <p:spPr>
          <a:xfrm>
            <a:off x="1385813" y="1056308"/>
            <a:ext cx="6372300" cy="858300"/>
          </a:xfrm>
          <a:prstGeom prst="rect">
            <a:avLst/>
          </a:prstGeom>
          <a:noFill/>
          <a:ln>
            <a:noFill/>
          </a:ln>
        </p:spPr>
        <p:txBody>
          <a:bodyPr anchorCtr="0" anchor="t" bIns="28575" lIns="57150" spcFirstLastPara="1" rIns="57150" wrap="square" tIns="28575">
            <a:noAutofit/>
          </a:bodyPr>
          <a:lstStyle/>
          <a:p>
            <a:pPr indent="0" lvl="0" marL="0" marR="0" rtl="0" algn="l">
              <a:lnSpc>
                <a:spcPct val="160000"/>
              </a:lnSpc>
              <a:spcBef>
                <a:spcPts val="0"/>
              </a:spcBef>
              <a:spcAft>
                <a:spcPts val="0"/>
              </a:spcAft>
              <a:buClr>
                <a:srgbClr val="272525"/>
              </a:buClr>
              <a:buSzPts val="1100"/>
              <a:buFont typeface="Lato"/>
              <a:buNone/>
            </a:pPr>
            <a:r>
              <a:rPr b="0" i="0" lang="fr" sz="1100" u="none" cap="none" strike="noStrike">
                <a:solidFill>
                  <a:srgbClr val="272525"/>
                </a:solidFill>
                <a:latin typeface="Lato"/>
                <a:ea typeface="Lato"/>
                <a:cs typeface="Lato"/>
                <a:sym typeface="Lato"/>
              </a:rPr>
              <a:t>La collecte de données opérationnelles est essentielle pour comprendre les performances de l'entreprise. Elle permet d'identifier les problèmes, d'optimiser les processus et de prendre des décisions éclairées. Les données peuvent être collectées à partir de capteurs, de machines, de bases de données, d'applications et d'autres sources.</a:t>
            </a:r>
            <a:endParaRPr b="0" i="0" sz="1100" u="none" cap="none" strike="noStrike">
              <a:solidFill>
                <a:schemeClr val="dk1"/>
              </a:solidFill>
              <a:latin typeface="Calibri"/>
              <a:ea typeface="Calibri"/>
              <a:cs typeface="Calibri"/>
              <a:sym typeface="Calibri"/>
            </a:endParaRPr>
          </a:p>
        </p:txBody>
      </p:sp>
      <p:sp>
        <p:nvSpPr>
          <p:cNvPr id="925" name="Google Shape;925;p77"/>
          <p:cNvSpPr/>
          <p:nvPr/>
        </p:nvSpPr>
        <p:spPr>
          <a:xfrm>
            <a:off x="1385813" y="2065660"/>
            <a:ext cx="6372300" cy="2711700"/>
          </a:xfrm>
          <a:prstGeom prst="roundRect">
            <a:avLst>
              <a:gd fmla="val 2226" name="adj"/>
            </a:avLst>
          </a:prstGeom>
          <a:noFill/>
          <a:ln cap="flat" cmpd="sng" w="13325">
            <a:solidFill>
              <a:srgbClr val="000000">
                <a:alpha val="7840"/>
              </a:srgbClr>
            </a:solidFill>
            <a:prstDash val="solid"/>
            <a:round/>
            <a:headEnd len="sm" w="sm" type="none"/>
            <a:tailEnd len="sm" w="sm" type="none"/>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926" name="Google Shape;926;p77"/>
          <p:cNvSpPr/>
          <p:nvPr/>
        </p:nvSpPr>
        <p:spPr>
          <a:xfrm>
            <a:off x="1394148" y="2073994"/>
            <a:ext cx="6355800" cy="384900"/>
          </a:xfrm>
          <a:prstGeom prst="rect">
            <a:avLst/>
          </a:prstGeom>
          <a:solidFill>
            <a:srgbClr val="FFFFFF">
              <a:alpha val="3920"/>
            </a:srgbClr>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927" name="Google Shape;927;p77"/>
          <p:cNvSpPr/>
          <p:nvPr/>
        </p:nvSpPr>
        <p:spPr>
          <a:xfrm>
            <a:off x="1528316" y="2159198"/>
            <a:ext cx="2907300" cy="214800"/>
          </a:xfrm>
          <a:prstGeom prst="rect">
            <a:avLst/>
          </a:prstGeom>
          <a:noFill/>
          <a:ln>
            <a:noFill/>
          </a:ln>
        </p:spPr>
        <p:txBody>
          <a:bodyPr anchorCtr="0" anchor="t" bIns="28575" lIns="57150" spcFirstLastPara="1" rIns="57150" wrap="square" tIns="28575">
            <a:noAutofit/>
          </a:bodyPr>
          <a:lstStyle/>
          <a:p>
            <a:pPr indent="0" lvl="0" marL="0" marR="0" rtl="0" algn="l">
              <a:lnSpc>
                <a:spcPct val="160000"/>
              </a:lnSpc>
              <a:spcBef>
                <a:spcPts val="0"/>
              </a:spcBef>
              <a:spcAft>
                <a:spcPts val="0"/>
              </a:spcAft>
              <a:buClr>
                <a:srgbClr val="272525"/>
              </a:buClr>
              <a:buSzPts val="1100"/>
              <a:buFont typeface="Lato"/>
              <a:buNone/>
            </a:pPr>
            <a:r>
              <a:rPr b="0" i="0" lang="fr" sz="1100" u="none" cap="none" strike="noStrike">
                <a:solidFill>
                  <a:srgbClr val="272525"/>
                </a:solidFill>
                <a:latin typeface="Lato"/>
                <a:ea typeface="Lato"/>
                <a:cs typeface="Lato"/>
                <a:sym typeface="Lato"/>
              </a:rPr>
              <a:t>Exemples de données collectées :</a:t>
            </a:r>
            <a:endParaRPr b="0" i="0" sz="1100" u="none" cap="none" strike="noStrike">
              <a:solidFill>
                <a:schemeClr val="dk1"/>
              </a:solidFill>
              <a:latin typeface="Calibri"/>
              <a:ea typeface="Calibri"/>
              <a:cs typeface="Calibri"/>
              <a:sym typeface="Calibri"/>
            </a:endParaRPr>
          </a:p>
        </p:txBody>
      </p:sp>
      <p:sp>
        <p:nvSpPr>
          <p:cNvPr id="928" name="Google Shape;928;p77"/>
          <p:cNvSpPr/>
          <p:nvPr/>
        </p:nvSpPr>
        <p:spPr>
          <a:xfrm>
            <a:off x="4708476" y="2159198"/>
            <a:ext cx="2907300" cy="214800"/>
          </a:xfrm>
          <a:prstGeom prst="rect">
            <a:avLst/>
          </a:prstGeom>
          <a:noFill/>
          <a:ln>
            <a:noFill/>
          </a:ln>
        </p:spPr>
        <p:txBody>
          <a:bodyPr anchorCtr="0" anchor="t" bIns="28575" lIns="57150" spcFirstLastPara="1" rIns="57150" wrap="square" tIns="28575">
            <a:noAutofit/>
          </a:bodyPr>
          <a:lstStyle/>
          <a:p>
            <a:pPr indent="0" lvl="0" marL="0" marR="0" rtl="0" algn="l">
              <a:lnSpc>
                <a:spcPct val="160000"/>
              </a:lnSpc>
              <a:spcBef>
                <a:spcPts val="0"/>
              </a:spcBef>
              <a:spcAft>
                <a:spcPts val="0"/>
              </a:spcAft>
              <a:buClr>
                <a:srgbClr val="272525"/>
              </a:buClr>
              <a:buSzPts val="1100"/>
              <a:buFont typeface="Lato"/>
              <a:buNone/>
            </a:pPr>
            <a:r>
              <a:rPr b="0" i="0" lang="fr" sz="1100" u="none" cap="none" strike="noStrike">
                <a:solidFill>
                  <a:srgbClr val="272525"/>
                </a:solidFill>
                <a:latin typeface="Lato"/>
                <a:ea typeface="Lato"/>
                <a:cs typeface="Lato"/>
                <a:sym typeface="Lato"/>
              </a:rPr>
              <a:t>Objectifs :</a:t>
            </a:r>
            <a:endParaRPr b="0" i="0" sz="1100" u="none" cap="none" strike="noStrike">
              <a:solidFill>
                <a:schemeClr val="dk1"/>
              </a:solidFill>
              <a:latin typeface="Calibri"/>
              <a:ea typeface="Calibri"/>
              <a:cs typeface="Calibri"/>
              <a:sym typeface="Calibri"/>
            </a:endParaRPr>
          </a:p>
        </p:txBody>
      </p:sp>
      <p:sp>
        <p:nvSpPr>
          <p:cNvPr id="929" name="Google Shape;929;p77"/>
          <p:cNvSpPr/>
          <p:nvPr/>
        </p:nvSpPr>
        <p:spPr>
          <a:xfrm>
            <a:off x="1394148" y="2459013"/>
            <a:ext cx="6355800" cy="384900"/>
          </a:xfrm>
          <a:prstGeom prst="rect">
            <a:avLst/>
          </a:prstGeom>
          <a:solidFill>
            <a:srgbClr val="000000">
              <a:alpha val="3920"/>
            </a:srgbClr>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930" name="Google Shape;930;p77"/>
          <p:cNvSpPr/>
          <p:nvPr/>
        </p:nvSpPr>
        <p:spPr>
          <a:xfrm>
            <a:off x="1528316" y="2544217"/>
            <a:ext cx="2907300" cy="214800"/>
          </a:xfrm>
          <a:prstGeom prst="rect">
            <a:avLst/>
          </a:prstGeom>
          <a:noFill/>
          <a:ln>
            <a:noFill/>
          </a:ln>
        </p:spPr>
        <p:txBody>
          <a:bodyPr anchorCtr="0" anchor="t" bIns="28575" lIns="57150" spcFirstLastPara="1" rIns="57150" wrap="square" tIns="28575">
            <a:noAutofit/>
          </a:bodyPr>
          <a:lstStyle/>
          <a:p>
            <a:pPr indent="0" lvl="0" marL="0" marR="0" rtl="0" algn="l">
              <a:lnSpc>
                <a:spcPct val="160000"/>
              </a:lnSpc>
              <a:spcBef>
                <a:spcPts val="0"/>
              </a:spcBef>
              <a:spcAft>
                <a:spcPts val="0"/>
              </a:spcAft>
              <a:buClr>
                <a:srgbClr val="272525"/>
              </a:buClr>
              <a:buSzPts val="1100"/>
              <a:buFont typeface="Lato"/>
              <a:buNone/>
            </a:pPr>
            <a:r>
              <a:rPr b="0" i="0" lang="fr" sz="1100" u="none" cap="none" strike="noStrike">
                <a:solidFill>
                  <a:srgbClr val="272525"/>
                </a:solidFill>
                <a:latin typeface="Lato"/>
                <a:ea typeface="Lato"/>
                <a:cs typeface="Lato"/>
                <a:sym typeface="Lato"/>
              </a:rPr>
              <a:t>Temps d'arrêt des machines</a:t>
            </a:r>
            <a:endParaRPr b="0" i="0" sz="1100" u="none" cap="none" strike="noStrike">
              <a:solidFill>
                <a:schemeClr val="dk1"/>
              </a:solidFill>
              <a:latin typeface="Calibri"/>
              <a:ea typeface="Calibri"/>
              <a:cs typeface="Calibri"/>
              <a:sym typeface="Calibri"/>
            </a:endParaRPr>
          </a:p>
        </p:txBody>
      </p:sp>
      <p:sp>
        <p:nvSpPr>
          <p:cNvPr id="931" name="Google Shape;931;p77"/>
          <p:cNvSpPr/>
          <p:nvPr/>
        </p:nvSpPr>
        <p:spPr>
          <a:xfrm>
            <a:off x="4708476" y="2544217"/>
            <a:ext cx="2907300" cy="214800"/>
          </a:xfrm>
          <a:prstGeom prst="rect">
            <a:avLst/>
          </a:prstGeom>
          <a:noFill/>
          <a:ln>
            <a:noFill/>
          </a:ln>
        </p:spPr>
        <p:txBody>
          <a:bodyPr anchorCtr="0" anchor="t" bIns="28575" lIns="57150" spcFirstLastPara="1" rIns="57150" wrap="square" tIns="28575">
            <a:noAutofit/>
          </a:bodyPr>
          <a:lstStyle/>
          <a:p>
            <a:pPr indent="0" lvl="0" marL="0" marR="0" rtl="0" algn="l">
              <a:lnSpc>
                <a:spcPct val="160000"/>
              </a:lnSpc>
              <a:spcBef>
                <a:spcPts val="0"/>
              </a:spcBef>
              <a:spcAft>
                <a:spcPts val="0"/>
              </a:spcAft>
              <a:buClr>
                <a:srgbClr val="272525"/>
              </a:buClr>
              <a:buSzPts val="1100"/>
              <a:buFont typeface="Lato"/>
              <a:buNone/>
            </a:pPr>
            <a:r>
              <a:rPr b="0" i="0" lang="fr" sz="1100" u="none" cap="none" strike="noStrike">
                <a:solidFill>
                  <a:srgbClr val="272525"/>
                </a:solidFill>
                <a:latin typeface="Lato"/>
                <a:ea typeface="Lato"/>
                <a:cs typeface="Lato"/>
                <a:sym typeface="Lato"/>
              </a:rPr>
              <a:t>Amélioration de la disponibilité</a:t>
            </a:r>
            <a:endParaRPr b="0" i="0" sz="1100" u="none" cap="none" strike="noStrike">
              <a:solidFill>
                <a:schemeClr val="dk1"/>
              </a:solidFill>
              <a:latin typeface="Calibri"/>
              <a:ea typeface="Calibri"/>
              <a:cs typeface="Calibri"/>
              <a:sym typeface="Calibri"/>
            </a:endParaRPr>
          </a:p>
        </p:txBody>
      </p:sp>
      <p:sp>
        <p:nvSpPr>
          <p:cNvPr id="932" name="Google Shape;932;p77"/>
          <p:cNvSpPr/>
          <p:nvPr/>
        </p:nvSpPr>
        <p:spPr>
          <a:xfrm>
            <a:off x="1394148" y="2844031"/>
            <a:ext cx="6355800" cy="384900"/>
          </a:xfrm>
          <a:prstGeom prst="rect">
            <a:avLst/>
          </a:prstGeom>
          <a:solidFill>
            <a:srgbClr val="FFFFFF">
              <a:alpha val="3920"/>
            </a:srgbClr>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933" name="Google Shape;933;p77"/>
          <p:cNvSpPr/>
          <p:nvPr/>
        </p:nvSpPr>
        <p:spPr>
          <a:xfrm>
            <a:off x="1528316" y="2929235"/>
            <a:ext cx="2907300" cy="214800"/>
          </a:xfrm>
          <a:prstGeom prst="rect">
            <a:avLst/>
          </a:prstGeom>
          <a:noFill/>
          <a:ln>
            <a:noFill/>
          </a:ln>
        </p:spPr>
        <p:txBody>
          <a:bodyPr anchorCtr="0" anchor="t" bIns="28575" lIns="57150" spcFirstLastPara="1" rIns="57150" wrap="square" tIns="28575">
            <a:noAutofit/>
          </a:bodyPr>
          <a:lstStyle/>
          <a:p>
            <a:pPr indent="0" lvl="0" marL="0" marR="0" rtl="0" algn="l">
              <a:lnSpc>
                <a:spcPct val="160000"/>
              </a:lnSpc>
              <a:spcBef>
                <a:spcPts val="0"/>
              </a:spcBef>
              <a:spcAft>
                <a:spcPts val="0"/>
              </a:spcAft>
              <a:buClr>
                <a:srgbClr val="272525"/>
              </a:buClr>
              <a:buSzPts val="1100"/>
              <a:buFont typeface="Lato"/>
              <a:buNone/>
            </a:pPr>
            <a:r>
              <a:rPr b="0" i="0" lang="fr" sz="1100" u="none" cap="none" strike="noStrike">
                <a:solidFill>
                  <a:srgbClr val="272525"/>
                </a:solidFill>
                <a:latin typeface="Lato"/>
                <a:ea typeface="Lato"/>
                <a:cs typeface="Lato"/>
                <a:sym typeface="Lato"/>
              </a:rPr>
              <a:t>Taux de production</a:t>
            </a:r>
            <a:endParaRPr b="0" i="0" sz="1100" u="none" cap="none" strike="noStrike">
              <a:solidFill>
                <a:schemeClr val="dk1"/>
              </a:solidFill>
              <a:latin typeface="Calibri"/>
              <a:ea typeface="Calibri"/>
              <a:cs typeface="Calibri"/>
              <a:sym typeface="Calibri"/>
            </a:endParaRPr>
          </a:p>
        </p:txBody>
      </p:sp>
      <p:sp>
        <p:nvSpPr>
          <p:cNvPr id="934" name="Google Shape;934;p77"/>
          <p:cNvSpPr/>
          <p:nvPr/>
        </p:nvSpPr>
        <p:spPr>
          <a:xfrm>
            <a:off x="4708476" y="2929235"/>
            <a:ext cx="2907300" cy="214800"/>
          </a:xfrm>
          <a:prstGeom prst="rect">
            <a:avLst/>
          </a:prstGeom>
          <a:noFill/>
          <a:ln>
            <a:noFill/>
          </a:ln>
        </p:spPr>
        <p:txBody>
          <a:bodyPr anchorCtr="0" anchor="t" bIns="28575" lIns="57150" spcFirstLastPara="1" rIns="57150" wrap="square" tIns="28575">
            <a:noAutofit/>
          </a:bodyPr>
          <a:lstStyle/>
          <a:p>
            <a:pPr indent="0" lvl="0" marL="0" marR="0" rtl="0" algn="l">
              <a:lnSpc>
                <a:spcPct val="160000"/>
              </a:lnSpc>
              <a:spcBef>
                <a:spcPts val="0"/>
              </a:spcBef>
              <a:spcAft>
                <a:spcPts val="0"/>
              </a:spcAft>
              <a:buClr>
                <a:srgbClr val="272525"/>
              </a:buClr>
              <a:buSzPts val="1100"/>
              <a:buFont typeface="Lato"/>
              <a:buNone/>
            </a:pPr>
            <a:r>
              <a:rPr b="0" i="0" lang="fr" sz="1100" u="none" cap="none" strike="noStrike">
                <a:solidFill>
                  <a:srgbClr val="272525"/>
                </a:solidFill>
                <a:latin typeface="Lato"/>
                <a:ea typeface="Lato"/>
                <a:cs typeface="Lato"/>
                <a:sym typeface="Lato"/>
              </a:rPr>
              <a:t>Optimisation des opérations</a:t>
            </a:r>
            <a:endParaRPr b="0" i="0" sz="1100" u="none" cap="none" strike="noStrike">
              <a:solidFill>
                <a:schemeClr val="dk1"/>
              </a:solidFill>
              <a:latin typeface="Calibri"/>
              <a:ea typeface="Calibri"/>
              <a:cs typeface="Calibri"/>
              <a:sym typeface="Calibri"/>
            </a:endParaRPr>
          </a:p>
        </p:txBody>
      </p:sp>
      <p:sp>
        <p:nvSpPr>
          <p:cNvPr id="935" name="Google Shape;935;p77"/>
          <p:cNvSpPr/>
          <p:nvPr/>
        </p:nvSpPr>
        <p:spPr>
          <a:xfrm>
            <a:off x="1394148" y="3229049"/>
            <a:ext cx="6355800" cy="384900"/>
          </a:xfrm>
          <a:prstGeom prst="rect">
            <a:avLst/>
          </a:prstGeom>
          <a:solidFill>
            <a:srgbClr val="000000">
              <a:alpha val="3920"/>
            </a:srgbClr>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936" name="Google Shape;936;p77"/>
          <p:cNvSpPr/>
          <p:nvPr/>
        </p:nvSpPr>
        <p:spPr>
          <a:xfrm>
            <a:off x="1528316" y="3314254"/>
            <a:ext cx="2907300" cy="214800"/>
          </a:xfrm>
          <a:prstGeom prst="rect">
            <a:avLst/>
          </a:prstGeom>
          <a:noFill/>
          <a:ln>
            <a:noFill/>
          </a:ln>
        </p:spPr>
        <p:txBody>
          <a:bodyPr anchorCtr="0" anchor="t" bIns="28575" lIns="57150" spcFirstLastPara="1" rIns="57150" wrap="square" tIns="28575">
            <a:noAutofit/>
          </a:bodyPr>
          <a:lstStyle/>
          <a:p>
            <a:pPr indent="0" lvl="0" marL="0" marR="0" rtl="0" algn="l">
              <a:lnSpc>
                <a:spcPct val="160000"/>
              </a:lnSpc>
              <a:spcBef>
                <a:spcPts val="0"/>
              </a:spcBef>
              <a:spcAft>
                <a:spcPts val="0"/>
              </a:spcAft>
              <a:buClr>
                <a:srgbClr val="272525"/>
              </a:buClr>
              <a:buSzPts val="1100"/>
              <a:buFont typeface="Lato"/>
              <a:buNone/>
            </a:pPr>
            <a:r>
              <a:rPr b="0" i="0" lang="fr" sz="1100" u="none" cap="none" strike="noStrike">
                <a:solidFill>
                  <a:srgbClr val="272525"/>
                </a:solidFill>
                <a:latin typeface="Lato"/>
                <a:ea typeface="Lato"/>
                <a:cs typeface="Lato"/>
                <a:sym typeface="Lato"/>
              </a:rPr>
              <a:t>Qualité des produits</a:t>
            </a:r>
            <a:endParaRPr b="0" i="0" sz="1100" u="none" cap="none" strike="noStrike">
              <a:solidFill>
                <a:schemeClr val="dk1"/>
              </a:solidFill>
              <a:latin typeface="Calibri"/>
              <a:ea typeface="Calibri"/>
              <a:cs typeface="Calibri"/>
              <a:sym typeface="Calibri"/>
            </a:endParaRPr>
          </a:p>
        </p:txBody>
      </p:sp>
      <p:sp>
        <p:nvSpPr>
          <p:cNvPr id="937" name="Google Shape;937;p77"/>
          <p:cNvSpPr/>
          <p:nvPr/>
        </p:nvSpPr>
        <p:spPr>
          <a:xfrm>
            <a:off x="4708476" y="3314254"/>
            <a:ext cx="2907300" cy="214800"/>
          </a:xfrm>
          <a:prstGeom prst="rect">
            <a:avLst/>
          </a:prstGeom>
          <a:noFill/>
          <a:ln>
            <a:noFill/>
          </a:ln>
        </p:spPr>
        <p:txBody>
          <a:bodyPr anchorCtr="0" anchor="t" bIns="28575" lIns="57150" spcFirstLastPara="1" rIns="57150" wrap="square" tIns="28575">
            <a:noAutofit/>
          </a:bodyPr>
          <a:lstStyle/>
          <a:p>
            <a:pPr indent="0" lvl="0" marL="0" marR="0" rtl="0" algn="l">
              <a:lnSpc>
                <a:spcPct val="160000"/>
              </a:lnSpc>
              <a:spcBef>
                <a:spcPts val="0"/>
              </a:spcBef>
              <a:spcAft>
                <a:spcPts val="0"/>
              </a:spcAft>
              <a:buClr>
                <a:srgbClr val="272525"/>
              </a:buClr>
              <a:buSzPts val="1100"/>
              <a:buFont typeface="Lato"/>
              <a:buNone/>
            </a:pPr>
            <a:r>
              <a:rPr b="0" i="0" lang="fr" sz="1100" u="none" cap="none" strike="noStrike">
                <a:solidFill>
                  <a:srgbClr val="272525"/>
                </a:solidFill>
                <a:latin typeface="Lato"/>
                <a:ea typeface="Lato"/>
                <a:cs typeface="Lato"/>
                <a:sym typeface="Lato"/>
              </a:rPr>
              <a:t>Amélioration de la qualité</a:t>
            </a:r>
            <a:endParaRPr b="0" i="0" sz="1100" u="none" cap="none" strike="noStrike">
              <a:solidFill>
                <a:schemeClr val="dk1"/>
              </a:solidFill>
              <a:latin typeface="Calibri"/>
              <a:ea typeface="Calibri"/>
              <a:cs typeface="Calibri"/>
              <a:sym typeface="Calibri"/>
            </a:endParaRPr>
          </a:p>
        </p:txBody>
      </p:sp>
      <p:sp>
        <p:nvSpPr>
          <p:cNvPr id="938" name="Google Shape;938;p77"/>
          <p:cNvSpPr/>
          <p:nvPr/>
        </p:nvSpPr>
        <p:spPr>
          <a:xfrm>
            <a:off x="1394148" y="3614068"/>
            <a:ext cx="6355800" cy="384900"/>
          </a:xfrm>
          <a:prstGeom prst="rect">
            <a:avLst/>
          </a:prstGeom>
          <a:solidFill>
            <a:srgbClr val="FFFFFF">
              <a:alpha val="3920"/>
            </a:srgbClr>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939" name="Google Shape;939;p77"/>
          <p:cNvSpPr/>
          <p:nvPr/>
        </p:nvSpPr>
        <p:spPr>
          <a:xfrm>
            <a:off x="1528316" y="3699272"/>
            <a:ext cx="2907300" cy="214800"/>
          </a:xfrm>
          <a:prstGeom prst="rect">
            <a:avLst/>
          </a:prstGeom>
          <a:noFill/>
          <a:ln>
            <a:noFill/>
          </a:ln>
        </p:spPr>
        <p:txBody>
          <a:bodyPr anchorCtr="0" anchor="t" bIns="28575" lIns="57150" spcFirstLastPara="1" rIns="57150" wrap="square" tIns="28575">
            <a:noAutofit/>
          </a:bodyPr>
          <a:lstStyle/>
          <a:p>
            <a:pPr indent="0" lvl="0" marL="0" marR="0" rtl="0" algn="l">
              <a:lnSpc>
                <a:spcPct val="160000"/>
              </a:lnSpc>
              <a:spcBef>
                <a:spcPts val="0"/>
              </a:spcBef>
              <a:spcAft>
                <a:spcPts val="0"/>
              </a:spcAft>
              <a:buClr>
                <a:srgbClr val="272525"/>
              </a:buClr>
              <a:buSzPts val="1100"/>
              <a:buFont typeface="Lato"/>
              <a:buNone/>
            </a:pPr>
            <a:r>
              <a:rPr b="0" i="0" lang="fr" sz="1100" u="none" cap="none" strike="noStrike">
                <a:solidFill>
                  <a:srgbClr val="272525"/>
                </a:solidFill>
                <a:latin typeface="Lato"/>
                <a:ea typeface="Lato"/>
                <a:cs typeface="Lato"/>
                <a:sym typeface="Lato"/>
              </a:rPr>
              <a:t>Consommation d'énergie</a:t>
            </a:r>
            <a:endParaRPr b="0" i="0" sz="1100" u="none" cap="none" strike="noStrike">
              <a:solidFill>
                <a:schemeClr val="dk1"/>
              </a:solidFill>
              <a:latin typeface="Calibri"/>
              <a:ea typeface="Calibri"/>
              <a:cs typeface="Calibri"/>
              <a:sym typeface="Calibri"/>
            </a:endParaRPr>
          </a:p>
        </p:txBody>
      </p:sp>
      <p:sp>
        <p:nvSpPr>
          <p:cNvPr id="940" name="Google Shape;940;p77"/>
          <p:cNvSpPr/>
          <p:nvPr/>
        </p:nvSpPr>
        <p:spPr>
          <a:xfrm>
            <a:off x="4708476" y="3699272"/>
            <a:ext cx="2907300" cy="214800"/>
          </a:xfrm>
          <a:prstGeom prst="rect">
            <a:avLst/>
          </a:prstGeom>
          <a:noFill/>
          <a:ln>
            <a:noFill/>
          </a:ln>
        </p:spPr>
        <p:txBody>
          <a:bodyPr anchorCtr="0" anchor="t" bIns="28575" lIns="57150" spcFirstLastPara="1" rIns="57150" wrap="square" tIns="28575">
            <a:noAutofit/>
          </a:bodyPr>
          <a:lstStyle/>
          <a:p>
            <a:pPr indent="0" lvl="0" marL="0" marR="0" rtl="0" algn="l">
              <a:lnSpc>
                <a:spcPct val="160000"/>
              </a:lnSpc>
              <a:spcBef>
                <a:spcPts val="0"/>
              </a:spcBef>
              <a:spcAft>
                <a:spcPts val="0"/>
              </a:spcAft>
              <a:buClr>
                <a:srgbClr val="272525"/>
              </a:buClr>
              <a:buSzPts val="1100"/>
              <a:buFont typeface="Lato"/>
              <a:buNone/>
            </a:pPr>
            <a:r>
              <a:rPr b="0" i="0" lang="fr" sz="1100" u="none" cap="none" strike="noStrike">
                <a:solidFill>
                  <a:srgbClr val="272525"/>
                </a:solidFill>
                <a:latin typeface="Lato"/>
                <a:ea typeface="Lato"/>
                <a:cs typeface="Lato"/>
                <a:sym typeface="Lato"/>
              </a:rPr>
              <a:t>Réduction des coûts</a:t>
            </a:r>
            <a:endParaRPr b="0" i="0" sz="1100" u="none" cap="none" strike="noStrike">
              <a:solidFill>
                <a:schemeClr val="dk1"/>
              </a:solidFill>
              <a:latin typeface="Calibri"/>
              <a:ea typeface="Calibri"/>
              <a:cs typeface="Calibri"/>
              <a:sym typeface="Calibri"/>
            </a:endParaRPr>
          </a:p>
        </p:txBody>
      </p:sp>
      <p:sp>
        <p:nvSpPr>
          <p:cNvPr id="941" name="Google Shape;941;p77"/>
          <p:cNvSpPr/>
          <p:nvPr/>
        </p:nvSpPr>
        <p:spPr>
          <a:xfrm>
            <a:off x="1394148" y="3999086"/>
            <a:ext cx="6355800" cy="384900"/>
          </a:xfrm>
          <a:prstGeom prst="rect">
            <a:avLst/>
          </a:prstGeom>
          <a:solidFill>
            <a:srgbClr val="000000">
              <a:alpha val="3920"/>
            </a:srgbClr>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942" name="Google Shape;942;p77"/>
          <p:cNvSpPr/>
          <p:nvPr/>
        </p:nvSpPr>
        <p:spPr>
          <a:xfrm>
            <a:off x="1528316" y="4084290"/>
            <a:ext cx="2907300" cy="214800"/>
          </a:xfrm>
          <a:prstGeom prst="rect">
            <a:avLst/>
          </a:prstGeom>
          <a:noFill/>
          <a:ln>
            <a:noFill/>
          </a:ln>
        </p:spPr>
        <p:txBody>
          <a:bodyPr anchorCtr="0" anchor="t" bIns="28575" lIns="57150" spcFirstLastPara="1" rIns="57150" wrap="square" tIns="28575">
            <a:noAutofit/>
          </a:bodyPr>
          <a:lstStyle/>
          <a:p>
            <a:pPr indent="0" lvl="0" marL="0" marR="0" rtl="0" algn="l">
              <a:lnSpc>
                <a:spcPct val="160000"/>
              </a:lnSpc>
              <a:spcBef>
                <a:spcPts val="0"/>
              </a:spcBef>
              <a:spcAft>
                <a:spcPts val="0"/>
              </a:spcAft>
              <a:buClr>
                <a:srgbClr val="272525"/>
              </a:buClr>
              <a:buSzPts val="1100"/>
              <a:buFont typeface="Lato"/>
              <a:buNone/>
            </a:pPr>
            <a:r>
              <a:rPr b="0" i="0" lang="fr" sz="1100" u="none" cap="none" strike="noStrike">
                <a:solidFill>
                  <a:srgbClr val="272525"/>
                </a:solidFill>
                <a:latin typeface="Lato"/>
                <a:ea typeface="Lato"/>
                <a:cs typeface="Lato"/>
                <a:sym typeface="Lato"/>
              </a:rPr>
              <a:t>Temps de cycle</a:t>
            </a:r>
            <a:endParaRPr b="0" i="0" sz="1100" u="none" cap="none" strike="noStrike">
              <a:solidFill>
                <a:schemeClr val="dk1"/>
              </a:solidFill>
              <a:latin typeface="Calibri"/>
              <a:ea typeface="Calibri"/>
              <a:cs typeface="Calibri"/>
              <a:sym typeface="Calibri"/>
            </a:endParaRPr>
          </a:p>
        </p:txBody>
      </p:sp>
      <p:sp>
        <p:nvSpPr>
          <p:cNvPr id="943" name="Google Shape;943;p77"/>
          <p:cNvSpPr/>
          <p:nvPr/>
        </p:nvSpPr>
        <p:spPr>
          <a:xfrm>
            <a:off x="4708476" y="4084290"/>
            <a:ext cx="2907300" cy="214800"/>
          </a:xfrm>
          <a:prstGeom prst="rect">
            <a:avLst/>
          </a:prstGeom>
          <a:noFill/>
          <a:ln>
            <a:noFill/>
          </a:ln>
        </p:spPr>
        <p:txBody>
          <a:bodyPr anchorCtr="0" anchor="t" bIns="28575" lIns="57150" spcFirstLastPara="1" rIns="57150" wrap="square" tIns="28575">
            <a:noAutofit/>
          </a:bodyPr>
          <a:lstStyle/>
          <a:p>
            <a:pPr indent="0" lvl="0" marL="0" marR="0" rtl="0" algn="l">
              <a:lnSpc>
                <a:spcPct val="160000"/>
              </a:lnSpc>
              <a:spcBef>
                <a:spcPts val="0"/>
              </a:spcBef>
              <a:spcAft>
                <a:spcPts val="0"/>
              </a:spcAft>
              <a:buClr>
                <a:srgbClr val="272525"/>
              </a:buClr>
              <a:buSzPts val="1100"/>
              <a:buFont typeface="Lato"/>
              <a:buNone/>
            </a:pPr>
            <a:r>
              <a:rPr b="0" i="0" lang="fr" sz="1100" u="none" cap="none" strike="noStrike">
                <a:solidFill>
                  <a:srgbClr val="272525"/>
                </a:solidFill>
                <a:latin typeface="Lato"/>
                <a:ea typeface="Lato"/>
                <a:cs typeface="Lato"/>
                <a:sym typeface="Lato"/>
              </a:rPr>
              <a:t>Optimisation des processus</a:t>
            </a:r>
            <a:endParaRPr b="0" i="0" sz="1100" u="none" cap="none" strike="noStrike">
              <a:solidFill>
                <a:schemeClr val="dk1"/>
              </a:solidFill>
              <a:latin typeface="Calibri"/>
              <a:ea typeface="Calibri"/>
              <a:cs typeface="Calibri"/>
              <a:sym typeface="Calibri"/>
            </a:endParaRPr>
          </a:p>
        </p:txBody>
      </p:sp>
      <p:sp>
        <p:nvSpPr>
          <p:cNvPr id="944" name="Google Shape;944;p77"/>
          <p:cNvSpPr/>
          <p:nvPr/>
        </p:nvSpPr>
        <p:spPr>
          <a:xfrm>
            <a:off x="1394148" y="4384104"/>
            <a:ext cx="6355800" cy="384900"/>
          </a:xfrm>
          <a:prstGeom prst="rect">
            <a:avLst/>
          </a:prstGeom>
          <a:solidFill>
            <a:srgbClr val="FFFFFF">
              <a:alpha val="3920"/>
            </a:srgbClr>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945" name="Google Shape;945;p77"/>
          <p:cNvSpPr/>
          <p:nvPr/>
        </p:nvSpPr>
        <p:spPr>
          <a:xfrm>
            <a:off x="1528316" y="4469309"/>
            <a:ext cx="2907300" cy="214800"/>
          </a:xfrm>
          <a:prstGeom prst="rect">
            <a:avLst/>
          </a:prstGeom>
          <a:noFill/>
          <a:ln>
            <a:noFill/>
          </a:ln>
        </p:spPr>
        <p:txBody>
          <a:bodyPr anchorCtr="0" anchor="t" bIns="28575" lIns="57150" spcFirstLastPara="1" rIns="57150" wrap="square" tIns="28575">
            <a:noAutofit/>
          </a:bodyPr>
          <a:lstStyle/>
          <a:p>
            <a:pPr indent="0" lvl="0" marL="0" marR="0" rtl="0" algn="l">
              <a:lnSpc>
                <a:spcPct val="160000"/>
              </a:lnSpc>
              <a:spcBef>
                <a:spcPts val="0"/>
              </a:spcBef>
              <a:spcAft>
                <a:spcPts val="0"/>
              </a:spcAft>
              <a:buClr>
                <a:srgbClr val="272525"/>
              </a:buClr>
              <a:buSzPts val="1100"/>
              <a:buFont typeface="Lato"/>
              <a:buNone/>
            </a:pPr>
            <a:r>
              <a:rPr b="0" i="0" lang="fr" sz="1100" u="none" cap="none" strike="noStrike">
                <a:solidFill>
                  <a:srgbClr val="272525"/>
                </a:solidFill>
                <a:latin typeface="Lato"/>
                <a:ea typeface="Lato"/>
                <a:cs typeface="Lato"/>
                <a:sym typeface="Lato"/>
              </a:rPr>
              <a:t>Coûts de maintenance</a:t>
            </a:r>
            <a:endParaRPr b="0" i="0" sz="1100" u="none" cap="none" strike="noStrike">
              <a:solidFill>
                <a:schemeClr val="dk1"/>
              </a:solidFill>
              <a:latin typeface="Calibri"/>
              <a:ea typeface="Calibri"/>
              <a:cs typeface="Calibri"/>
              <a:sym typeface="Calibri"/>
            </a:endParaRPr>
          </a:p>
        </p:txBody>
      </p:sp>
      <p:sp>
        <p:nvSpPr>
          <p:cNvPr id="946" name="Google Shape;946;p77"/>
          <p:cNvSpPr/>
          <p:nvPr/>
        </p:nvSpPr>
        <p:spPr>
          <a:xfrm>
            <a:off x="4708476" y="4469309"/>
            <a:ext cx="2907300" cy="214800"/>
          </a:xfrm>
          <a:prstGeom prst="rect">
            <a:avLst/>
          </a:prstGeom>
          <a:noFill/>
          <a:ln>
            <a:noFill/>
          </a:ln>
        </p:spPr>
        <p:txBody>
          <a:bodyPr anchorCtr="0" anchor="t" bIns="28575" lIns="57150" spcFirstLastPara="1" rIns="57150" wrap="square" tIns="28575">
            <a:noAutofit/>
          </a:bodyPr>
          <a:lstStyle/>
          <a:p>
            <a:pPr indent="0" lvl="0" marL="0" marR="0" rtl="0" algn="l">
              <a:lnSpc>
                <a:spcPct val="160000"/>
              </a:lnSpc>
              <a:spcBef>
                <a:spcPts val="0"/>
              </a:spcBef>
              <a:spcAft>
                <a:spcPts val="0"/>
              </a:spcAft>
              <a:buClr>
                <a:srgbClr val="272525"/>
              </a:buClr>
              <a:buSzPts val="1100"/>
              <a:buFont typeface="Lato"/>
              <a:buNone/>
            </a:pPr>
            <a:r>
              <a:rPr b="0" i="0" lang="fr" sz="1100" u="none" cap="none" strike="noStrike">
                <a:solidFill>
                  <a:srgbClr val="272525"/>
                </a:solidFill>
                <a:latin typeface="Lato"/>
                <a:ea typeface="Lato"/>
                <a:cs typeface="Lato"/>
                <a:sym typeface="Lato"/>
              </a:rPr>
              <a:t>Réduction des coûts</a:t>
            </a:r>
            <a:endParaRPr b="0" i="0" sz="1100" u="none" cap="none" strike="noStrike">
              <a:solidFill>
                <a:schemeClr val="dk1"/>
              </a:solidFill>
              <a:latin typeface="Calibri"/>
              <a:ea typeface="Calibri"/>
              <a:cs typeface="Calibri"/>
              <a:sym typeface="Calibri"/>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1" name="Shape 951"/>
        <p:cNvGrpSpPr/>
        <p:nvPr/>
      </p:nvGrpSpPr>
      <p:grpSpPr>
        <a:xfrm>
          <a:off x="0" y="0"/>
          <a:ext cx="0" cy="0"/>
          <a:chOff x="0" y="0"/>
          <a:chExt cx="0" cy="0"/>
        </a:xfrm>
      </p:grpSpPr>
      <p:pic>
        <p:nvPicPr>
          <p:cNvPr descr="preencoded.png" id="952" name="Google Shape;952;p78"/>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953" name="Google Shape;953;p78"/>
          <p:cNvSpPr/>
          <p:nvPr/>
        </p:nvSpPr>
        <p:spPr>
          <a:xfrm>
            <a:off x="0" y="0"/>
            <a:ext cx="9144000" cy="5143500"/>
          </a:xfrm>
          <a:prstGeom prst="rect">
            <a:avLst/>
          </a:prstGeom>
          <a:solidFill>
            <a:srgbClr val="FFFFFF">
              <a:alpha val="74900"/>
            </a:srgbClr>
          </a:solidFill>
          <a:ln cap="flat" cmpd="sng" w="13800">
            <a:solidFill>
              <a:srgbClr val="FFFFFF">
                <a:alpha val="63919"/>
              </a:srgbClr>
            </a:solidFill>
            <a:prstDash val="solid"/>
            <a:round/>
            <a:headEnd len="sm" w="sm" type="none"/>
            <a:tailEnd len="sm" w="sm" type="none"/>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954" name="Google Shape;954;p78"/>
          <p:cNvSpPr/>
          <p:nvPr/>
        </p:nvSpPr>
        <p:spPr>
          <a:xfrm>
            <a:off x="3949749" y="955923"/>
            <a:ext cx="4673400" cy="867900"/>
          </a:xfrm>
          <a:prstGeom prst="rect">
            <a:avLst/>
          </a:prstGeom>
          <a:noFill/>
          <a:ln>
            <a:noFill/>
          </a:ln>
        </p:spPr>
        <p:txBody>
          <a:bodyPr anchorCtr="0" anchor="t" bIns="28575" lIns="57150" spcFirstLastPara="1" rIns="57150" wrap="square" tIns="28575">
            <a:noAutofit/>
          </a:bodyPr>
          <a:lstStyle/>
          <a:p>
            <a:pPr indent="0" lvl="0" marL="0" marR="0" rtl="0" algn="l">
              <a:lnSpc>
                <a:spcPct val="125011"/>
              </a:lnSpc>
              <a:spcBef>
                <a:spcPts val="0"/>
              </a:spcBef>
              <a:spcAft>
                <a:spcPts val="0"/>
              </a:spcAft>
              <a:buClr>
                <a:srgbClr val="312F2B"/>
              </a:buClr>
              <a:buSzPts val="2700"/>
              <a:buFont typeface="Gelasio"/>
              <a:buNone/>
            </a:pPr>
            <a:r>
              <a:rPr b="0" i="0" lang="fr" sz="2700" u="none" cap="none" strike="noStrike">
                <a:solidFill>
                  <a:srgbClr val="312F2B"/>
                </a:solidFill>
                <a:latin typeface="Gelasio"/>
                <a:ea typeface="Gelasio"/>
                <a:cs typeface="Gelasio"/>
                <a:sym typeface="Gelasio"/>
              </a:rPr>
              <a:t>2.b. Stockage et analyse de données</a:t>
            </a:r>
            <a:endParaRPr b="0" i="0" sz="2700" u="none" cap="none" strike="noStrike">
              <a:solidFill>
                <a:schemeClr val="dk1"/>
              </a:solidFill>
              <a:latin typeface="Calibri"/>
              <a:ea typeface="Calibri"/>
              <a:cs typeface="Calibri"/>
              <a:sym typeface="Calibri"/>
            </a:endParaRPr>
          </a:p>
        </p:txBody>
      </p:sp>
      <p:sp>
        <p:nvSpPr>
          <p:cNvPr id="955" name="Google Shape;955;p78"/>
          <p:cNvSpPr/>
          <p:nvPr/>
        </p:nvSpPr>
        <p:spPr>
          <a:xfrm>
            <a:off x="3949749" y="2032174"/>
            <a:ext cx="4673400" cy="888600"/>
          </a:xfrm>
          <a:prstGeom prst="rect">
            <a:avLst/>
          </a:prstGeom>
          <a:noFill/>
          <a:ln>
            <a:noFill/>
          </a:ln>
        </p:spPr>
        <p:txBody>
          <a:bodyPr anchorCtr="0" anchor="t" bIns="28575" lIns="57150" spcFirstLastPara="1" rIns="57150" wrap="square" tIns="28575">
            <a:noAutofit/>
          </a:bodyPr>
          <a:lstStyle/>
          <a:p>
            <a:pPr indent="0" lvl="0" marL="0" marR="0" rtl="0" algn="l">
              <a:lnSpc>
                <a:spcPct val="159942"/>
              </a:lnSpc>
              <a:spcBef>
                <a:spcPts val="0"/>
              </a:spcBef>
              <a:spcAft>
                <a:spcPts val="0"/>
              </a:spcAft>
              <a:buClr>
                <a:srgbClr val="272525"/>
              </a:buClr>
              <a:buSzPts val="1100"/>
              <a:buFont typeface="Lato"/>
              <a:buNone/>
            </a:pPr>
            <a:r>
              <a:rPr b="0" i="0" lang="fr" sz="1100" u="none" cap="none" strike="noStrike">
                <a:solidFill>
                  <a:srgbClr val="272525"/>
                </a:solidFill>
                <a:latin typeface="Lato"/>
                <a:ea typeface="Lato"/>
                <a:cs typeface="Lato"/>
                <a:sym typeface="Lato"/>
              </a:rPr>
              <a:t>Le stockage et l'analyse de données sont des éléments clés des systèmes d'informations industriels. Les données peuvent être stockées dans des bases de données pour une utilisation ultérieure, et peuvent être analysées pour identifier les tendances, les problèmes et les opportunités.</a:t>
            </a:r>
            <a:endParaRPr b="0" i="0" sz="1100" u="none" cap="none" strike="noStrike">
              <a:solidFill>
                <a:schemeClr val="dk1"/>
              </a:solidFill>
              <a:latin typeface="Calibri"/>
              <a:ea typeface="Calibri"/>
              <a:cs typeface="Calibri"/>
              <a:sym typeface="Calibri"/>
            </a:endParaRPr>
          </a:p>
        </p:txBody>
      </p:sp>
      <p:sp>
        <p:nvSpPr>
          <p:cNvPr id="956" name="Google Shape;956;p78"/>
          <p:cNvSpPr/>
          <p:nvPr/>
        </p:nvSpPr>
        <p:spPr>
          <a:xfrm>
            <a:off x="3949749" y="3076873"/>
            <a:ext cx="4673400" cy="1110600"/>
          </a:xfrm>
          <a:prstGeom prst="rect">
            <a:avLst/>
          </a:prstGeom>
          <a:noFill/>
          <a:ln>
            <a:noFill/>
          </a:ln>
        </p:spPr>
        <p:txBody>
          <a:bodyPr anchorCtr="0" anchor="t" bIns="28575" lIns="57150" spcFirstLastPara="1" rIns="57150" wrap="square" tIns="28575">
            <a:noAutofit/>
          </a:bodyPr>
          <a:lstStyle/>
          <a:p>
            <a:pPr indent="0" lvl="0" marL="0" marR="0" rtl="0" algn="l">
              <a:lnSpc>
                <a:spcPct val="159942"/>
              </a:lnSpc>
              <a:spcBef>
                <a:spcPts val="0"/>
              </a:spcBef>
              <a:spcAft>
                <a:spcPts val="0"/>
              </a:spcAft>
              <a:buClr>
                <a:srgbClr val="272525"/>
              </a:buClr>
              <a:buSzPts val="1100"/>
              <a:buFont typeface="Lato"/>
              <a:buNone/>
            </a:pPr>
            <a:r>
              <a:rPr b="0" i="0" lang="fr" sz="1100" u="none" cap="none" strike="noStrike">
                <a:solidFill>
                  <a:srgbClr val="272525"/>
                </a:solidFill>
                <a:latin typeface="Lato"/>
                <a:ea typeface="Lato"/>
                <a:cs typeface="Lato"/>
                <a:sym typeface="Lato"/>
              </a:rPr>
              <a:t>L'analyse de données peut être utilisée pour optimiser les opérations, améliorer la qualité, réduire les coûts et prendre des décisions éclairées. Elle peut également aider à anticiper les problèmes et à améliorer la planification. Les données peuvent être analysées en temps réel ou à posteriori, en fonction des besoins de l'entreprise.</a:t>
            </a:r>
            <a:endParaRPr b="0" i="0" sz="1100" u="none" cap="none" strike="noStrike">
              <a:solidFill>
                <a:schemeClr val="dk1"/>
              </a:solidFill>
              <a:latin typeface="Calibri"/>
              <a:ea typeface="Calibri"/>
              <a:cs typeface="Calibri"/>
              <a:sym typeface="Calibri"/>
            </a:endParaRPr>
          </a:p>
        </p:txBody>
      </p:sp>
      <p:pic>
        <p:nvPicPr>
          <p:cNvPr descr="preencoded.png" id="957" name="Google Shape;957;p78"/>
          <p:cNvPicPr preferRelativeResize="0"/>
          <p:nvPr/>
        </p:nvPicPr>
        <p:blipFill rotWithShape="1">
          <a:blip r:embed="rId4">
            <a:alphaModFix/>
          </a:blip>
          <a:srcRect b="0" l="0" r="0" t="0"/>
          <a:stretch/>
        </p:blipFill>
        <p:spPr>
          <a:xfrm>
            <a:off x="0" y="0"/>
            <a:ext cx="3429000" cy="514350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2" name="Shape 962"/>
        <p:cNvGrpSpPr/>
        <p:nvPr/>
      </p:nvGrpSpPr>
      <p:grpSpPr>
        <a:xfrm>
          <a:off x="0" y="0"/>
          <a:ext cx="0" cy="0"/>
          <a:chOff x="0" y="0"/>
          <a:chExt cx="0" cy="0"/>
        </a:xfrm>
      </p:grpSpPr>
      <p:pic>
        <p:nvPicPr>
          <p:cNvPr descr="preencoded.png" id="963" name="Google Shape;963;p79"/>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964" name="Google Shape;964;p79"/>
          <p:cNvSpPr/>
          <p:nvPr/>
        </p:nvSpPr>
        <p:spPr>
          <a:xfrm>
            <a:off x="0" y="0"/>
            <a:ext cx="9144000" cy="5143500"/>
          </a:xfrm>
          <a:prstGeom prst="rect">
            <a:avLst/>
          </a:prstGeom>
          <a:solidFill>
            <a:srgbClr val="000000">
              <a:alpha val="74900"/>
            </a:srgbClr>
          </a:solidFill>
          <a:ln cap="flat" cmpd="sng" w="13800">
            <a:solidFill>
              <a:srgbClr val="FFFFFF">
                <a:alpha val="15690"/>
              </a:srgbClr>
            </a:solidFill>
            <a:prstDash val="solid"/>
            <a:round/>
            <a:headEnd len="sm" w="sm" type="none"/>
            <a:tailEnd len="sm" w="sm" type="none"/>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pic>
        <p:nvPicPr>
          <p:cNvPr descr="preencoded.png" id="965" name="Google Shape;965;p79"/>
          <p:cNvPicPr preferRelativeResize="0"/>
          <p:nvPr/>
        </p:nvPicPr>
        <p:blipFill rotWithShape="1">
          <a:blip r:embed="rId4">
            <a:alphaModFix/>
          </a:blip>
          <a:srcRect b="0" l="0" r="0" t="0"/>
          <a:stretch/>
        </p:blipFill>
        <p:spPr>
          <a:xfrm>
            <a:off x="0" y="0"/>
            <a:ext cx="9144000" cy="5143500"/>
          </a:xfrm>
          <a:prstGeom prst="rect">
            <a:avLst/>
          </a:prstGeom>
          <a:noFill/>
          <a:ln>
            <a:noFill/>
          </a:ln>
        </p:spPr>
      </p:pic>
      <p:sp>
        <p:nvSpPr>
          <p:cNvPr id="966" name="Google Shape;966;p79"/>
          <p:cNvSpPr/>
          <p:nvPr/>
        </p:nvSpPr>
        <p:spPr>
          <a:xfrm>
            <a:off x="0" y="0"/>
            <a:ext cx="9144000" cy="5143500"/>
          </a:xfrm>
          <a:prstGeom prst="rect">
            <a:avLst/>
          </a:prstGeom>
          <a:solidFill>
            <a:srgbClr val="000000">
              <a:alpha val="80000"/>
            </a:srgbClr>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967" name="Google Shape;967;p79"/>
          <p:cNvSpPr/>
          <p:nvPr/>
        </p:nvSpPr>
        <p:spPr>
          <a:xfrm>
            <a:off x="1273746" y="400794"/>
            <a:ext cx="4967400" cy="434100"/>
          </a:xfrm>
          <a:prstGeom prst="rect">
            <a:avLst/>
          </a:prstGeom>
          <a:noFill/>
          <a:ln>
            <a:noFill/>
          </a:ln>
        </p:spPr>
        <p:txBody>
          <a:bodyPr anchorCtr="0" anchor="t" bIns="28575" lIns="57150" spcFirstLastPara="1" rIns="57150" wrap="square" tIns="28575">
            <a:noAutofit/>
          </a:bodyPr>
          <a:lstStyle/>
          <a:p>
            <a:pPr indent="0" lvl="0" marL="0" marR="0" rtl="0" algn="l">
              <a:lnSpc>
                <a:spcPct val="125011"/>
              </a:lnSpc>
              <a:spcBef>
                <a:spcPts val="0"/>
              </a:spcBef>
              <a:spcAft>
                <a:spcPts val="0"/>
              </a:spcAft>
              <a:buClr>
                <a:srgbClr val="FFFFFF"/>
              </a:buClr>
              <a:buSzPts val="2700"/>
              <a:buFont typeface="Gelasio"/>
              <a:buNone/>
            </a:pPr>
            <a:r>
              <a:rPr b="0" i="0" lang="fr" sz="2700" u="none" cap="none" strike="noStrike">
                <a:solidFill>
                  <a:srgbClr val="FFFFFF"/>
                </a:solidFill>
                <a:latin typeface="Gelasio"/>
                <a:ea typeface="Gelasio"/>
                <a:cs typeface="Gelasio"/>
                <a:sym typeface="Gelasio"/>
              </a:rPr>
              <a:t>2.c Prise de Mesures Correctives</a:t>
            </a:r>
            <a:endParaRPr b="0" i="0" sz="2700" u="none" cap="none" strike="noStrike">
              <a:solidFill>
                <a:schemeClr val="dk1"/>
              </a:solidFill>
              <a:latin typeface="Calibri"/>
              <a:ea typeface="Calibri"/>
              <a:cs typeface="Calibri"/>
              <a:sym typeface="Calibri"/>
            </a:endParaRPr>
          </a:p>
        </p:txBody>
      </p:sp>
      <p:pic>
        <p:nvPicPr>
          <p:cNvPr descr="preencoded.png" id="968" name="Google Shape;968;p79"/>
          <p:cNvPicPr preferRelativeResize="0"/>
          <p:nvPr/>
        </p:nvPicPr>
        <p:blipFill rotWithShape="1">
          <a:blip r:embed="rId5">
            <a:alphaModFix/>
          </a:blip>
          <a:srcRect b="0" l="0" r="0" t="0"/>
          <a:stretch/>
        </p:blipFill>
        <p:spPr>
          <a:xfrm>
            <a:off x="2747368" y="1043062"/>
            <a:ext cx="3649266" cy="2432819"/>
          </a:xfrm>
          <a:prstGeom prst="rect">
            <a:avLst/>
          </a:prstGeom>
          <a:noFill/>
          <a:ln>
            <a:noFill/>
          </a:ln>
        </p:spPr>
      </p:pic>
      <p:sp>
        <p:nvSpPr>
          <p:cNvPr id="969" name="Google Shape;969;p79"/>
          <p:cNvSpPr/>
          <p:nvPr/>
        </p:nvSpPr>
        <p:spPr>
          <a:xfrm>
            <a:off x="1273746" y="3632076"/>
            <a:ext cx="6596400" cy="1110600"/>
          </a:xfrm>
          <a:prstGeom prst="rect">
            <a:avLst/>
          </a:prstGeom>
          <a:noFill/>
          <a:ln>
            <a:noFill/>
          </a:ln>
        </p:spPr>
        <p:txBody>
          <a:bodyPr anchorCtr="0" anchor="t" bIns="28575" lIns="57150" spcFirstLastPara="1" rIns="57150" wrap="square" tIns="28575">
            <a:noAutofit/>
          </a:bodyPr>
          <a:lstStyle/>
          <a:p>
            <a:pPr indent="0" lvl="0" marL="0" marR="0" rtl="0" algn="l">
              <a:lnSpc>
                <a:spcPct val="159942"/>
              </a:lnSpc>
              <a:spcBef>
                <a:spcPts val="0"/>
              </a:spcBef>
              <a:spcAft>
                <a:spcPts val="0"/>
              </a:spcAft>
              <a:buClr>
                <a:srgbClr val="E5E0DF"/>
              </a:buClr>
              <a:buSzPts val="1100"/>
              <a:buFont typeface="Lato"/>
              <a:buNone/>
            </a:pPr>
            <a:r>
              <a:rPr b="0" i="0" lang="fr" sz="1100" u="none" cap="none" strike="noStrike">
                <a:solidFill>
                  <a:srgbClr val="E5E0DF"/>
                </a:solidFill>
                <a:latin typeface="Lato"/>
                <a:ea typeface="Lato"/>
                <a:cs typeface="Lato"/>
                <a:sym typeface="Lato"/>
              </a:rPr>
              <a:t>Les mesures correctives sont une étape essentielle pour garantir la qualité et la sécurité des produits et services de votre entreprise. Les processus de correction doivent être mis en place pour traiter les problèmes qui surviennent dans la production, l'assemblage, la distribution, la vente et l'utilisation de vos produits et services. L'identification rapide des problèmes et la mise en place de mesures correctives peuvent aider à maintenir la confiance des clients et à assurer la sécurité de vos employés et de vos produits.</a:t>
            </a:r>
            <a:endParaRPr b="0" i="0" sz="1100" u="none" cap="none" strike="noStrike">
              <a:solidFill>
                <a:schemeClr val="dk1"/>
              </a:solidFill>
              <a:latin typeface="Calibri"/>
              <a:ea typeface="Calibri"/>
              <a:cs typeface="Calibri"/>
              <a:sym typeface="Calibri"/>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4" name="Shape 974"/>
        <p:cNvGrpSpPr/>
        <p:nvPr/>
      </p:nvGrpSpPr>
      <p:grpSpPr>
        <a:xfrm>
          <a:off x="0" y="0"/>
          <a:ext cx="0" cy="0"/>
          <a:chOff x="0" y="0"/>
          <a:chExt cx="0" cy="0"/>
        </a:xfrm>
      </p:grpSpPr>
      <p:sp>
        <p:nvSpPr>
          <p:cNvPr id="975" name="Google Shape;975;p80"/>
          <p:cNvSpPr/>
          <p:nvPr/>
        </p:nvSpPr>
        <p:spPr>
          <a:xfrm>
            <a:off x="1273746" y="1442666"/>
            <a:ext cx="5038800" cy="434100"/>
          </a:xfrm>
          <a:prstGeom prst="rect">
            <a:avLst/>
          </a:prstGeom>
          <a:noFill/>
          <a:ln>
            <a:noFill/>
          </a:ln>
        </p:spPr>
        <p:txBody>
          <a:bodyPr anchorCtr="0" anchor="t" bIns="28575" lIns="57150" spcFirstLastPara="1" rIns="57150" wrap="square" tIns="28575">
            <a:noAutofit/>
          </a:bodyPr>
          <a:lstStyle/>
          <a:p>
            <a:pPr indent="0" lvl="0" marL="0" marR="0" rtl="0" algn="l">
              <a:lnSpc>
                <a:spcPct val="125011"/>
              </a:lnSpc>
              <a:spcBef>
                <a:spcPts val="0"/>
              </a:spcBef>
              <a:spcAft>
                <a:spcPts val="0"/>
              </a:spcAft>
              <a:buClr>
                <a:srgbClr val="312F2B"/>
              </a:buClr>
              <a:buSzPts val="2700"/>
              <a:buFont typeface="Gelasio"/>
              <a:buNone/>
            </a:pPr>
            <a:r>
              <a:rPr b="0" i="0" lang="fr" sz="2700" u="none" cap="none" strike="noStrike">
                <a:solidFill>
                  <a:srgbClr val="312F2B"/>
                </a:solidFill>
                <a:latin typeface="Gelasio"/>
                <a:ea typeface="Gelasio"/>
                <a:cs typeface="Gelasio"/>
                <a:sym typeface="Gelasio"/>
              </a:rPr>
              <a:t>3. Gestion de la chaîne logistique</a:t>
            </a:r>
            <a:endParaRPr b="0" i="0" sz="2700" u="none" cap="none" strike="noStrike">
              <a:solidFill>
                <a:schemeClr val="dk1"/>
              </a:solidFill>
              <a:latin typeface="Calibri"/>
              <a:ea typeface="Calibri"/>
              <a:cs typeface="Calibri"/>
              <a:sym typeface="Calibri"/>
            </a:endParaRPr>
          </a:p>
        </p:txBody>
      </p:sp>
      <p:sp>
        <p:nvSpPr>
          <p:cNvPr id="976" name="Google Shape;976;p80"/>
          <p:cNvSpPr/>
          <p:nvPr/>
        </p:nvSpPr>
        <p:spPr>
          <a:xfrm>
            <a:off x="1273746" y="2459161"/>
            <a:ext cx="6596400" cy="444300"/>
          </a:xfrm>
          <a:prstGeom prst="rect">
            <a:avLst/>
          </a:prstGeom>
          <a:noFill/>
          <a:ln>
            <a:noFill/>
          </a:ln>
        </p:spPr>
        <p:txBody>
          <a:bodyPr anchorCtr="0" anchor="t" bIns="28575" lIns="57150" spcFirstLastPara="1" rIns="57150" wrap="square" tIns="28575">
            <a:noAutofit/>
          </a:bodyPr>
          <a:lstStyle/>
          <a:p>
            <a:pPr indent="0" lvl="0" marL="0" marR="0" rtl="0" algn="l">
              <a:lnSpc>
                <a:spcPct val="159942"/>
              </a:lnSpc>
              <a:spcBef>
                <a:spcPts val="0"/>
              </a:spcBef>
              <a:spcAft>
                <a:spcPts val="0"/>
              </a:spcAft>
              <a:buClr>
                <a:srgbClr val="272525"/>
              </a:buClr>
              <a:buSzPts val="1100"/>
              <a:buFont typeface="Lato"/>
              <a:buNone/>
            </a:pPr>
            <a:r>
              <a:rPr b="0" i="0" lang="fr" sz="1100" u="none" cap="none" strike="noStrike">
                <a:solidFill>
                  <a:srgbClr val="272525"/>
                </a:solidFill>
                <a:latin typeface="Lato"/>
                <a:ea typeface="Lato"/>
                <a:cs typeface="Lato"/>
                <a:sym typeface="Lato"/>
              </a:rPr>
              <a:t>Les systèmes d'informations jouent un rôle essentiel dans la gestion de la chaîne logistique en facilitant la planification, l'optimisation des flux de matériaux, des stocks et des livraisons.</a:t>
            </a:r>
            <a:endParaRPr b="0" i="0" sz="1100" u="none" cap="none" strike="noStrike">
              <a:solidFill>
                <a:schemeClr val="dk1"/>
              </a:solidFill>
              <a:latin typeface="Calibri"/>
              <a:ea typeface="Calibri"/>
              <a:cs typeface="Calibri"/>
              <a:sym typeface="Calibri"/>
            </a:endParaRPr>
          </a:p>
        </p:txBody>
      </p:sp>
      <p:sp>
        <p:nvSpPr>
          <p:cNvPr id="977" name="Google Shape;977;p80"/>
          <p:cNvSpPr/>
          <p:nvPr/>
        </p:nvSpPr>
        <p:spPr>
          <a:xfrm>
            <a:off x="1273750" y="3059594"/>
            <a:ext cx="2106300" cy="1639800"/>
          </a:xfrm>
          <a:prstGeom prst="roundRect">
            <a:avLst>
              <a:gd fmla="val 6606" name="adj"/>
            </a:avLst>
          </a:prstGeom>
          <a:solidFill>
            <a:srgbClr val="E8E8E3"/>
          </a:solidFill>
          <a:ln cap="flat" cmpd="sng" w="13800">
            <a:solidFill>
              <a:srgbClr val="D1D1C7"/>
            </a:solidFill>
            <a:prstDash val="solid"/>
            <a:round/>
            <a:headEnd len="sm" w="sm" type="none"/>
            <a:tailEnd len="sm" w="sm" type="none"/>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978" name="Google Shape;978;p80"/>
          <p:cNvSpPr/>
          <p:nvPr/>
        </p:nvSpPr>
        <p:spPr>
          <a:xfrm>
            <a:off x="1421234" y="3207098"/>
            <a:ext cx="1811400" cy="651000"/>
          </a:xfrm>
          <a:prstGeom prst="rect">
            <a:avLst/>
          </a:prstGeom>
          <a:noFill/>
          <a:ln>
            <a:noFill/>
          </a:ln>
        </p:spPr>
        <p:txBody>
          <a:bodyPr anchorCtr="0" anchor="t" bIns="28575" lIns="57150" spcFirstLastPara="1" rIns="57150" wrap="square" tIns="28575">
            <a:noAutofit/>
          </a:bodyPr>
          <a:lstStyle/>
          <a:p>
            <a:pPr indent="0" lvl="0" marL="0" marR="0" rtl="0" algn="l">
              <a:lnSpc>
                <a:spcPct val="125011"/>
              </a:lnSpc>
              <a:spcBef>
                <a:spcPts val="0"/>
              </a:spcBef>
              <a:spcAft>
                <a:spcPts val="0"/>
              </a:spcAft>
              <a:buClr>
                <a:srgbClr val="272525"/>
              </a:buClr>
              <a:buSzPts val="1400"/>
              <a:buFont typeface="Gelasio"/>
              <a:buNone/>
            </a:pPr>
            <a:r>
              <a:rPr b="0" i="0" lang="fr" sz="1400" u="none" cap="none" strike="noStrike">
                <a:solidFill>
                  <a:srgbClr val="272525"/>
                </a:solidFill>
                <a:latin typeface="Gelasio"/>
                <a:ea typeface="Gelasio"/>
                <a:cs typeface="Gelasio"/>
                <a:sym typeface="Gelasio"/>
              </a:rPr>
              <a:t>a. Planification et optimisation des flux de matériaux</a:t>
            </a:r>
            <a:endParaRPr b="0" i="0" sz="1400" u="none" cap="none" strike="noStrike">
              <a:solidFill>
                <a:schemeClr val="dk1"/>
              </a:solidFill>
              <a:latin typeface="Calibri"/>
              <a:ea typeface="Calibri"/>
              <a:cs typeface="Calibri"/>
              <a:sym typeface="Calibri"/>
            </a:endParaRPr>
          </a:p>
        </p:txBody>
      </p:sp>
      <p:sp>
        <p:nvSpPr>
          <p:cNvPr id="979" name="Google Shape;979;p80"/>
          <p:cNvSpPr/>
          <p:nvPr/>
        </p:nvSpPr>
        <p:spPr>
          <a:xfrm>
            <a:off x="3518900" y="3059594"/>
            <a:ext cx="2106300" cy="1639800"/>
          </a:xfrm>
          <a:prstGeom prst="roundRect">
            <a:avLst>
              <a:gd fmla="val 6606" name="adj"/>
            </a:avLst>
          </a:prstGeom>
          <a:solidFill>
            <a:srgbClr val="E8E8E3"/>
          </a:solidFill>
          <a:ln cap="flat" cmpd="sng" w="13800">
            <a:solidFill>
              <a:srgbClr val="D1D1C7"/>
            </a:solidFill>
            <a:prstDash val="solid"/>
            <a:round/>
            <a:headEnd len="sm" w="sm" type="none"/>
            <a:tailEnd len="sm" w="sm" type="none"/>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980" name="Google Shape;980;p80"/>
          <p:cNvSpPr/>
          <p:nvPr/>
        </p:nvSpPr>
        <p:spPr>
          <a:xfrm>
            <a:off x="3666381" y="3207098"/>
            <a:ext cx="1811400" cy="651000"/>
          </a:xfrm>
          <a:prstGeom prst="rect">
            <a:avLst/>
          </a:prstGeom>
          <a:noFill/>
          <a:ln>
            <a:noFill/>
          </a:ln>
        </p:spPr>
        <p:txBody>
          <a:bodyPr anchorCtr="0" anchor="t" bIns="28575" lIns="57150" spcFirstLastPara="1" rIns="57150" wrap="square" tIns="28575">
            <a:noAutofit/>
          </a:bodyPr>
          <a:lstStyle/>
          <a:p>
            <a:pPr indent="0" lvl="0" marL="0" marR="0" rtl="0" algn="l">
              <a:lnSpc>
                <a:spcPct val="125011"/>
              </a:lnSpc>
              <a:spcBef>
                <a:spcPts val="0"/>
              </a:spcBef>
              <a:spcAft>
                <a:spcPts val="0"/>
              </a:spcAft>
              <a:buClr>
                <a:srgbClr val="272525"/>
              </a:buClr>
              <a:buSzPts val="1400"/>
              <a:buFont typeface="Gelasio"/>
              <a:buNone/>
            </a:pPr>
            <a:r>
              <a:rPr b="0" i="0" lang="fr" sz="1400" u="none" cap="none" strike="noStrike">
                <a:solidFill>
                  <a:srgbClr val="272525"/>
                </a:solidFill>
                <a:latin typeface="Gelasio"/>
                <a:ea typeface="Gelasio"/>
                <a:cs typeface="Gelasio"/>
                <a:sym typeface="Gelasio"/>
              </a:rPr>
              <a:t>b. Surveillance et suivi des mouvements de produits</a:t>
            </a:r>
            <a:endParaRPr b="0" i="0" sz="1400" u="none" cap="none" strike="noStrike">
              <a:solidFill>
                <a:schemeClr val="dk1"/>
              </a:solidFill>
              <a:latin typeface="Calibri"/>
              <a:ea typeface="Calibri"/>
              <a:cs typeface="Calibri"/>
              <a:sym typeface="Calibri"/>
            </a:endParaRPr>
          </a:p>
        </p:txBody>
      </p:sp>
      <p:sp>
        <p:nvSpPr>
          <p:cNvPr id="981" name="Google Shape;981;p80"/>
          <p:cNvSpPr/>
          <p:nvPr/>
        </p:nvSpPr>
        <p:spPr>
          <a:xfrm>
            <a:off x="5764050" y="3059593"/>
            <a:ext cx="2106300" cy="1639800"/>
          </a:xfrm>
          <a:prstGeom prst="roundRect">
            <a:avLst>
              <a:gd fmla="val 6606" name="adj"/>
            </a:avLst>
          </a:prstGeom>
          <a:solidFill>
            <a:srgbClr val="E8E8E3"/>
          </a:solidFill>
          <a:ln cap="flat" cmpd="sng" w="13800">
            <a:solidFill>
              <a:srgbClr val="D1D1C7"/>
            </a:solidFill>
            <a:prstDash val="solid"/>
            <a:round/>
            <a:headEnd len="sm" w="sm" type="none"/>
            <a:tailEnd len="sm" w="sm" type="none"/>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982" name="Google Shape;982;p80"/>
          <p:cNvSpPr/>
          <p:nvPr/>
        </p:nvSpPr>
        <p:spPr>
          <a:xfrm>
            <a:off x="5911527" y="3207098"/>
            <a:ext cx="1811400" cy="651000"/>
          </a:xfrm>
          <a:prstGeom prst="rect">
            <a:avLst/>
          </a:prstGeom>
          <a:noFill/>
          <a:ln>
            <a:noFill/>
          </a:ln>
        </p:spPr>
        <p:txBody>
          <a:bodyPr anchorCtr="0" anchor="t" bIns="28575" lIns="57150" spcFirstLastPara="1" rIns="57150" wrap="square" tIns="28575">
            <a:noAutofit/>
          </a:bodyPr>
          <a:lstStyle/>
          <a:p>
            <a:pPr indent="0" lvl="0" marL="0" marR="0" rtl="0" algn="l">
              <a:lnSpc>
                <a:spcPct val="125011"/>
              </a:lnSpc>
              <a:spcBef>
                <a:spcPts val="0"/>
              </a:spcBef>
              <a:spcAft>
                <a:spcPts val="0"/>
              </a:spcAft>
              <a:buClr>
                <a:srgbClr val="272525"/>
              </a:buClr>
              <a:buSzPts val="1400"/>
              <a:buFont typeface="Gelasio"/>
              <a:buNone/>
            </a:pPr>
            <a:r>
              <a:rPr b="0" i="0" lang="fr" sz="1400" u="none" cap="none" strike="noStrike">
                <a:solidFill>
                  <a:srgbClr val="272525"/>
                </a:solidFill>
                <a:latin typeface="Gelasio"/>
                <a:ea typeface="Gelasio"/>
                <a:cs typeface="Gelasio"/>
                <a:sym typeface="Gelasio"/>
              </a:rPr>
              <a:t>c. Amélioration de la visibilité de la chaîne logistique</a:t>
            </a:r>
            <a:endParaRPr b="0" i="0" sz="1400" u="none" cap="none" strike="noStrike">
              <a:solidFill>
                <a:schemeClr val="dk1"/>
              </a:solidFill>
              <a:latin typeface="Calibri"/>
              <a:ea typeface="Calibri"/>
              <a:cs typeface="Calibri"/>
              <a:sym typeface="Calibri"/>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7" name="Shape 987"/>
        <p:cNvGrpSpPr/>
        <p:nvPr/>
      </p:nvGrpSpPr>
      <p:grpSpPr>
        <a:xfrm>
          <a:off x="0" y="0"/>
          <a:ext cx="0" cy="0"/>
          <a:chOff x="0" y="0"/>
          <a:chExt cx="0" cy="0"/>
        </a:xfrm>
      </p:grpSpPr>
      <p:pic>
        <p:nvPicPr>
          <p:cNvPr descr="preencoded.png" id="988" name="Google Shape;988;p81"/>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989" name="Google Shape;989;p81"/>
          <p:cNvSpPr/>
          <p:nvPr/>
        </p:nvSpPr>
        <p:spPr>
          <a:xfrm>
            <a:off x="0" y="0"/>
            <a:ext cx="9144000" cy="5143500"/>
          </a:xfrm>
          <a:prstGeom prst="rect">
            <a:avLst/>
          </a:prstGeom>
          <a:solidFill>
            <a:srgbClr val="FFFFFF">
              <a:alpha val="74900"/>
            </a:srgbClr>
          </a:solidFill>
          <a:ln cap="flat" cmpd="sng" w="13075">
            <a:solidFill>
              <a:srgbClr val="FFFFFF">
                <a:alpha val="63919"/>
              </a:srgbClr>
            </a:solidFill>
            <a:prstDash val="solid"/>
            <a:round/>
            <a:headEnd len="sm" w="sm" type="none"/>
            <a:tailEnd len="sm" w="sm" type="none"/>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990" name="Google Shape;990;p81"/>
          <p:cNvSpPr/>
          <p:nvPr/>
        </p:nvSpPr>
        <p:spPr>
          <a:xfrm>
            <a:off x="1436340" y="363141"/>
            <a:ext cx="6271200" cy="825300"/>
          </a:xfrm>
          <a:prstGeom prst="rect">
            <a:avLst/>
          </a:prstGeom>
          <a:noFill/>
          <a:ln>
            <a:noFill/>
          </a:ln>
        </p:spPr>
        <p:txBody>
          <a:bodyPr anchorCtr="0" anchor="t" bIns="28575" lIns="57150" spcFirstLastPara="1" rIns="57150" wrap="square" tIns="28575">
            <a:noAutofit/>
          </a:bodyPr>
          <a:lstStyle/>
          <a:p>
            <a:pPr indent="0" lvl="0" marL="0" marR="0" rtl="0" algn="l">
              <a:lnSpc>
                <a:spcPct val="125012"/>
              </a:lnSpc>
              <a:spcBef>
                <a:spcPts val="0"/>
              </a:spcBef>
              <a:spcAft>
                <a:spcPts val="0"/>
              </a:spcAft>
              <a:buClr>
                <a:srgbClr val="312F2B"/>
              </a:buClr>
              <a:buSzPts val="2600"/>
              <a:buFont typeface="Gelasio"/>
              <a:buNone/>
            </a:pPr>
            <a:r>
              <a:rPr b="0" i="0" lang="fr" sz="2600" u="none" cap="none" strike="noStrike">
                <a:solidFill>
                  <a:srgbClr val="312F2B"/>
                </a:solidFill>
                <a:latin typeface="Gelasio"/>
                <a:ea typeface="Gelasio"/>
                <a:cs typeface="Gelasio"/>
                <a:sym typeface="Gelasio"/>
              </a:rPr>
              <a:t>3.a. Planification et Optimisation des Flux de Matériaux</a:t>
            </a:r>
            <a:endParaRPr b="0" i="0" sz="2600" u="none" cap="none" strike="noStrike">
              <a:solidFill>
                <a:schemeClr val="dk1"/>
              </a:solidFill>
              <a:latin typeface="Calibri"/>
              <a:ea typeface="Calibri"/>
              <a:cs typeface="Calibri"/>
              <a:sym typeface="Calibri"/>
            </a:endParaRPr>
          </a:p>
        </p:txBody>
      </p:sp>
      <p:sp>
        <p:nvSpPr>
          <p:cNvPr id="991" name="Google Shape;991;p81"/>
          <p:cNvSpPr/>
          <p:nvPr/>
        </p:nvSpPr>
        <p:spPr>
          <a:xfrm>
            <a:off x="1436340" y="1452414"/>
            <a:ext cx="6271200" cy="633600"/>
          </a:xfrm>
          <a:prstGeom prst="rect">
            <a:avLst/>
          </a:prstGeom>
          <a:noFill/>
          <a:ln>
            <a:noFill/>
          </a:ln>
        </p:spPr>
        <p:txBody>
          <a:bodyPr anchorCtr="0" anchor="t" bIns="28575" lIns="57150" spcFirstLastPara="1" rIns="57150" wrap="square" tIns="28575">
            <a:noAutofit/>
          </a:bodyPr>
          <a:lstStyle/>
          <a:p>
            <a:pPr indent="0" lvl="0" marL="0" marR="0" rtl="0" algn="l">
              <a:lnSpc>
                <a:spcPct val="160108"/>
              </a:lnSpc>
              <a:spcBef>
                <a:spcPts val="0"/>
              </a:spcBef>
              <a:spcAft>
                <a:spcPts val="0"/>
              </a:spcAft>
              <a:buClr>
                <a:srgbClr val="272525"/>
              </a:buClr>
              <a:buSzPts val="1000"/>
              <a:buFont typeface="Lato"/>
              <a:buNone/>
            </a:pPr>
            <a:r>
              <a:rPr b="0" i="0" lang="fr" sz="1000" u="none" cap="none" strike="noStrike">
                <a:solidFill>
                  <a:srgbClr val="272525"/>
                </a:solidFill>
                <a:latin typeface="Lato"/>
                <a:ea typeface="Lato"/>
                <a:cs typeface="Lato"/>
                <a:sym typeface="Lato"/>
              </a:rPr>
              <a:t>Les SII peuvent aider à optimiser les flux de matériaux en fournissant des informations en temps réel sur les stocks, les niveaux de production et les niveaux de demande. Avec une planification précise, les entreprises peuvent minimiser les coûts de stockage et de transport tout en maximisant la satisfaction du client.</a:t>
            </a:r>
            <a:endParaRPr b="0" i="0" sz="1000" u="none" cap="none" strike="noStrike">
              <a:solidFill>
                <a:schemeClr val="dk1"/>
              </a:solidFill>
              <a:latin typeface="Calibri"/>
              <a:ea typeface="Calibri"/>
              <a:cs typeface="Calibri"/>
              <a:sym typeface="Calibri"/>
            </a:endParaRPr>
          </a:p>
        </p:txBody>
      </p:sp>
      <p:sp>
        <p:nvSpPr>
          <p:cNvPr id="992" name="Google Shape;992;p81"/>
          <p:cNvSpPr/>
          <p:nvPr/>
        </p:nvSpPr>
        <p:spPr>
          <a:xfrm>
            <a:off x="1436340" y="4357911"/>
            <a:ext cx="1958400" cy="422400"/>
          </a:xfrm>
          <a:prstGeom prst="rect">
            <a:avLst/>
          </a:prstGeom>
          <a:noFill/>
          <a:ln>
            <a:noFill/>
          </a:ln>
        </p:spPr>
        <p:txBody>
          <a:bodyPr anchorCtr="0" anchor="t" bIns="28575" lIns="57150" spcFirstLastPara="1" rIns="57150" wrap="square" tIns="28575">
            <a:noAutofit/>
          </a:bodyPr>
          <a:lstStyle/>
          <a:p>
            <a:pPr indent="0" lvl="0" marL="0" marR="0" rtl="0" algn="ctr">
              <a:lnSpc>
                <a:spcPct val="160108"/>
              </a:lnSpc>
              <a:spcBef>
                <a:spcPts val="0"/>
              </a:spcBef>
              <a:spcAft>
                <a:spcPts val="0"/>
              </a:spcAft>
              <a:buClr>
                <a:srgbClr val="272525"/>
              </a:buClr>
              <a:buSzPts val="1000"/>
              <a:buFont typeface="Lato"/>
              <a:buNone/>
            </a:pPr>
            <a:r>
              <a:rPr b="0" i="0" lang="fr" sz="1000" u="none" cap="none" strike="noStrike">
                <a:solidFill>
                  <a:srgbClr val="272525"/>
                </a:solidFill>
                <a:latin typeface="Lato"/>
                <a:ea typeface="Lato"/>
                <a:cs typeface="Lato"/>
                <a:sym typeface="Lato"/>
              </a:rPr>
              <a:t>Planification précise de la chaîne d'approvisionnement</a:t>
            </a:r>
            <a:endParaRPr b="0" i="0" sz="1000" u="none" cap="none" strike="noStrike">
              <a:solidFill>
                <a:schemeClr val="dk1"/>
              </a:solidFill>
              <a:latin typeface="Calibri"/>
              <a:ea typeface="Calibri"/>
              <a:cs typeface="Calibri"/>
              <a:sym typeface="Calibri"/>
            </a:endParaRPr>
          </a:p>
        </p:txBody>
      </p:sp>
      <p:pic>
        <p:nvPicPr>
          <p:cNvPr descr="preencoded.png" id="993" name="Google Shape;993;p81"/>
          <p:cNvPicPr preferRelativeResize="0"/>
          <p:nvPr/>
        </p:nvPicPr>
        <p:blipFill rotWithShape="1">
          <a:blip r:embed="rId4">
            <a:alphaModFix/>
          </a:blip>
          <a:srcRect b="0" l="0" r="0" t="0"/>
          <a:stretch/>
        </p:blipFill>
        <p:spPr>
          <a:xfrm>
            <a:off x="3592786" y="2234506"/>
            <a:ext cx="1958429" cy="1958429"/>
          </a:xfrm>
          <a:prstGeom prst="rect">
            <a:avLst/>
          </a:prstGeom>
          <a:noFill/>
          <a:ln>
            <a:noFill/>
          </a:ln>
        </p:spPr>
      </p:pic>
      <p:sp>
        <p:nvSpPr>
          <p:cNvPr id="994" name="Google Shape;994;p81"/>
          <p:cNvSpPr/>
          <p:nvPr/>
        </p:nvSpPr>
        <p:spPr>
          <a:xfrm>
            <a:off x="3592786" y="4357911"/>
            <a:ext cx="1958400" cy="422400"/>
          </a:xfrm>
          <a:prstGeom prst="rect">
            <a:avLst/>
          </a:prstGeom>
          <a:noFill/>
          <a:ln>
            <a:noFill/>
          </a:ln>
        </p:spPr>
        <p:txBody>
          <a:bodyPr anchorCtr="0" anchor="t" bIns="28575" lIns="57150" spcFirstLastPara="1" rIns="57150" wrap="square" tIns="28575">
            <a:noAutofit/>
          </a:bodyPr>
          <a:lstStyle/>
          <a:p>
            <a:pPr indent="0" lvl="0" marL="0" marR="0" rtl="0" algn="ctr">
              <a:lnSpc>
                <a:spcPct val="160108"/>
              </a:lnSpc>
              <a:spcBef>
                <a:spcPts val="0"/>
              </a:spcBef>
              <a:spcAft>
                <a:spcPts val="0"/>
              </a:spcAft>
              <a:buClr>
                <a:srgbClr val="272525"/>
              </a:buClr>
              <a:buSzPts val="1000"/>
              <a:buFont typeface="Lato"/>
              <a:buNone/>
            </a:pPr>
            <a:r>
              <a:rPr b="0" i="0" lang="fr" sz="1000" u="none" cap="none" strike="noStrike">
                <a:solidFill>
                  <a:srgbClr val="272525"/>
                </a:solidFill>
                <a:latin typeface="Lato"/>
                <a:ea typeface="Lato"/>
                <a:cs typeface="Lato"/>
                <a:sym typeface="Lato"/>
              </a:rPr>
              <a:t>Optimisation des stocks pour minimiser les coûts</a:t>
            </a:r>
            <a:endParaRPr b="0" i="0" sz="1000" u="none" cap="none" strike="noStrike">
              <a:solidFill>
                <a:schemeClr val="dk1"/>
              </a:solidFill>
              <a:latin typeface="Calibri"/>
              <a:ea typeface="Calibri"/>
              <a:cs typeface="Calibri"/>
              <a:sym typeface="Calibri"/>
            </a:endParaRPr>
          </a:p>
        </p:txBody>
      </p:sp>
      <p:pic>
        <p:nvPicPr>
          <p:cNvPr descr="preencoded.png" id="995" name="Google Shape;995;p81"/>
          <p:cNvPicPr preferRelativeResize="0"/>
          <p:nvPr/>
        </p:nvPicPr>
        <p:blipFill rotWithShape="1">
          <a:blip r:embed="rId5">
            <a:alphaModFix/>
          </a:blip>
          <a:srcRect b="0" l="0" r="0" t="0"/>
          <a:stretch/>
        </p:blipFill>
        <p:spPr>
          <a:xfrm>
            <a:off x="5749231" y="2234506"/>
            <a:ext cx="1958429" cy="1958429"/>
          </a:xfrm>
          <a:prstGeom prst="rect">
            <a:avLst/>
          </a:prstGeom>
          <a:noFill/>
          <a:ln>
            <a:noFill/>
          </a:ln>
        </p:spPr>
      </p:pic>
      <p:sp>
        <p:nvSpPr>
          <p:cNvPr id="996" name="Google Shape;996;p81"/>
          <p:cNvSpPr/>
          <p:nvPr/>
        </p:nvSpPr>
        <p:spPr>
          <a:xfrm>
            <a:off x="5749231" y="4357911"/>
            <a:ext cx="1958400" cy="422400"/>
          </a:xfrm>
          <a:prstGeom prst="rect">
            <a:avLst/>
          </a:prstGeom>
          <a:noFill/>
          <a:ln>
            <a:noFill/>
          </a:ln>
        </p:spPr>
        <p:txBody>
          <a:bodyPr anchorCtr="0" anchor="t" bIns="28575" lIns="57150" spcFirstLastPara="1" rIns="57150" wrap="square" tIns="28575">
            <a:noAutofit/>
          </a:bodyPr>
          <a:lstStyle/>
          <a:p>
            <a:pPr indent="0" lvl="0" marL="0" marR="0" rtl="0" algn="ctr">
              <a:lnSpc>
                <a:spcPct val="160108"/>
              </a:lnSpc>
              <a:spcBef>
                <a:spcPts val="0"/>
              </a:spcBef>
              <a:spcAft>
                <a:spcPts val="0"/>
              </a:spcAft>
              <a:buClr>
                <a:srgbClr val="272525"/>
              </a:buClr>
              <a:buSzPts val="1000"/>
              <a:buFont typeface="Lato"/>
              <a:buNone/>
            </a:pPr>
            <a:r>
              <a:rPr b="0" i="0" lang="fr" sz="1000" u="none" cap="none" strike="noStrike">
                <a:solidFill>
                  <a:srgbClr val="272525"/>
                </a:solidFill>
                <a:latin typeface="Lato"/>
                <a:ea typeface="Lato"/>
                <a:cs typeface="Lato"/>
                <a:sym typeface="Lato"/>
              </a:rPr>
              <a:t>Flux de livraison efficaces pour répondre à la demande</a:t>
            </a:r>
            <a:endParaRPr b="0" i="0" sz="1000" u="none" cap="none" strike="noStrike">
              <a:solidFill>
                <a:schemeClr val="dk1"/>
              </a:solidFill>
              <a:latin typeface="Calibri"/>
              <a:ea typeface="Calibri"/>
              <a:cs typeface="Calibri"/>
              <a:sym typeface="Calibri"/>
            </a:endParaRPr>
          </a:p>
        </p:txBody>
      </p:sp>
      <p:pic>
        <p:nvPicPr>
          <p:cNvPr descr="preencoded.png" id="997" name="Google Shape;997;p81"/>
          <p:cNvPicPr preferRelativeResize="0"/>
          <p:nvPr/>
        </p:nvPicPr>
        <p:blipFill rotWithShape="1">
          <a:blip r:embed="rId6">
            <a:alphaModFix/>
          </a:blip>
          <a:srcRect b="0" l="0" r="0" t="0"/>
          <a:stretch/>
        </p:blipFill>
        <p:spPr>
          <a:xfrm>
            <a:off x="1436340" y="2234506"/>
            <a:ext cx="1958429" cy="1958429"/>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2" name="Shape 1002"/>
        <p:cNvGrpSpPr/>
        <p:nvPr/>
      </p:nvGrpSpPr>
      <p:grpSpPr>
        <a:xfrm>
          <a:off x="0" y="0"/>
          <a:ext cx="0" cy="0"/>
          <a:chOff x="0" y="0"/>
          <a:chExt cx="0" cy="0"/>
        </a:xfrm>
      </p:grpSpPr>
      <p:pic>
        <p:nvPicPr>
          <p:cNvPr descr="preencoded.png" id="1003" name="Google Shape;1003;p82"/>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1004" name="Google Shape;1004;p82"/>
          <p:cNvSpPr/>
          <p:nvPr/>
        </p:nvSpPr>
        <p:spPr>
          <a:xfrm>
            <a:off x="0" y="0"/>
            <a:ext cx="9144000" cy="5143500"/>
          </a:xfrm>
          <a:prstGeom prst="rect">
            <a:avLst/>
          </a:prstGeom>
          <a:solidFill>
            <a:srgbClr val="FFFFFF">
              <a:alpha val="74900"/>
            </a:srgbClr>
          </a:solidFill>
          <a:ln cap="flat" cmpd="sng" w="12600">
            <a:solidFill>
              <a:srgbClr val="FFFFFF">
                <a:alpha val="63919"/>
              </a:srgbClr>
            </a:solidFill>
            <a:prstDash val="solid"/>
            <a:round/>
            <a:headEnd len="sm" w="sm" type="none"/>
            <a:tailEnd len="sm" w="sm" type="none"/>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1005" name="Google Shape;1005;p82"/>
          <p:cNvSpPr/>
          <p:nvPr/>
        </p:nvSpPr>
        <p:spPr>
          <a:xfrm>
            <a:off x="1560909" y="349449"/>
            <a:ext cx="6022200" cy="792300"/>
          </a:xfrm>
          <a:prstGeom prst="rect">
            <a:avLst/>
          </a:prstGeom>
          <a:noFill/>
          <a:ln>
            <a:noFill/>
          </a:ln>
        </p:spPr>
        <p:txBody>
          <a:bodyPr anchorCtr="0" anchor="t" bIns="28575" lIns="57150" spcFirstLastPara="1" rIns="57150" wrap="square" tIns="28575">
            <a:noAutofit/>
          </a:bodyPr>
          <a:lstStyle/>
          <a:p>
            <a:pPr indent="0" lvl="0" marL="0" marR="0" rtl="0" algn="l">
              <a:lnSpc>
                <a:spcPct val="124993"/>
              </a:lnSpc>
              <a:spcBef>
                <a:spcPts val="0"/>
              </a:spcBef>
              <a:spcAft>
                <a:spcPts val="0"/>
              </a:spcAft>
              <a:buClr>
                <a:srgbClr val="312F2B"/>
              </a:buClr>
              <a:buSzPts val="2500"/>
              <a:buFont typeface="Gelasio"/>
              <a:buNone/>
            </a:pPr>
            <a:r>
              <a:rPr b="0" i="0" lang="fr" sz="2500" u="none" cap="none" strike="noStrike">
                <a:solidFill>
                  <a:srgbClr val="312F2B"/>
                </a:solidFill>
                <a:latin typeface="Gelasio"/>
                <a:ea typeface="Gelasio"/>
                <a:cs typeface="Gelasio"/>
                <a:sym typeface="Gelasio"/>
              </a:rPr>
              <a:t>3.b. Surveillance et Suivi des Mouvements de Produits</a:t>
            </a:r>
            <a:endParaRPr b="0" i="0" sz="2500" u="none" cap="none" strike="noStrike">
              <a:solidFill>
                <a:schemeClr val="dk1"/>
              </a:solidFill>
              <a:latin typeface="Calibri"/>
              <a:ea typeface="Calibri"/>
              <a:cs typeface="Calibri"/>
              <a:sym typeface="Calibri"/>
            </a:endParaRPr>
          </a:p>
        </p:txBody>
      </p:sp>
      <p:sp>
        <p:nvSpPr>
          <p:cNvPr id="1006" name="Google Shape;1006;p82"/>
          <p:cNvSpPr/>
          <p:nvPr/>
        </p:nvSpPr>
        <p:spPr>
          <a:xfrm>
            <a:off x="1560909" y="1395189"/>
            <a:ext cx="6022200" cy="608700"/>
          </a:xfrm>
          <a:prstGeom prst="rect">
            <a:avLst/>
          </a:prstGeom>
          <a:noFill/>
          <a:ln>
            <a:noFill/>
          </a:ln>
        </p:spPr>
        <p:txBody>
          <a:bodyPr anchorCtr="0" anchor="t" bIns="28575" lIns="57150" spcFirstLastPara="1" rIns="57150" wrap="square" tIns="28575">
            <a:noAutofit/>
          </a:bodyPr>
          <a:lstStyle/>
          <a:p>
            <a:pPr indent="0" lvl="0" marL="0" marR="0" rtl="0" algn="l">
              <a:lnSpc>
                <a:spcPct val="160050"/>
              </a:lnSpc>
              <a:spcBef>
                <a:spcPts val="0"/>
              </a:spcBef>
              <a:spcAft>
                <a:spcPts val="0"/>
              </a:spcAft>
              <a:buClr>
                <a:srgbClr val="272525"/>
              </a:buClr>
              <a:buSzPts val="1000"/>
              <a:buFont typeface="Lato"/>
              <a:buNone/>
            </a:pPr>
            <a:r>
              <a:rPr b="0" i="0" lang="fr" sz="1000" u="none" cap="none" strike="noStrike">
                <a:solidFill>
                  <a:srgbClr val="272525"/>
                </a:solidFill>
                <a:latin typeface="Lato"/>
                <a:ea typeface="Lato"/>
                <a:cs typeface="Lato"/>
                <a:sym typeface="Lato"/>
              </a:rPr>
              <a:t>Les SII peuvent aider à surveiller et à suivre les mouvements de produits tout au long de la chaîne d'approvisionnement. Cela peut aider les entreprises à identifier les problèmes de qualité, à améliorer la planification et à réduire les coûts de stockage et de transport.</a:t>
            </a:r>
            <a:endParaRPr b="0" i="0" sz="1000" u="none" cap="none" strike="noStrike">
              <a:solidFill>
                <a:schemeClr val="dk1"/>
              </a:solidFill>
              <a:latin typeface="Calibri"/>
              <a:ea typeface="Calibri"/>
              <a:cs typeface="Calibri"/>
              <a:sym typeface="Calibri"/>
            </a:endParaRPr>
          </a:p>
        </p:txBody>
      </p:sp>
      <p:pic>
        <p:nvPicPr>
          <p:cNvPr descr="preencoded.png" id="1007" name="Google Shape;1007;p82"/>
          <p:cNvPicPr preferRelativeResize="0"/>
          <p:nvPr/>
        </p:nvPicPr>
        <p:blipFill rotWithShape="1">
          <a:blip r:embed="rId4">
            <a:alphaModFix/>
          </a:blip>
          <a:srcRect b="0" l="0" r="0" t="0"/>
          <a:stretch/>
        </p:blipFill>
        <p:spPr>
          <a:xfrm>
            <a:off x="1560909" y="2146325"/>
            <a:ext cx="1880593" cy="1880593"/>
          </a:xfrm>
          <a:prstGeom prst="rect">
            <a:avLst/>
          </a:prstGeom>
          <a:noFill/>
          <a:ln>
            <a:noFill/>
          </a:ln>
        </p:spPr>
      </p:pic>
      <p:sp>
        <p:nvSpPr>
          <p:cNvPr id="1008" name="Google Shape;1008;p82"/>
          <p:cNvSpPr/>
          <p:nvPr/>
        </p:nvSpPr>
        <p:spPr>
          <a:xfrm>
            <a:off x="1560909" y="4185344"/>
            <a:ext cx="1880700" cy="405900"/>
          </a:xfrm>
          <a:prstGeom prst="rect">
            <a:avLst/>
          </a:prstGeom>
          <a:noFill/>
          <a:ln>
            <a:noFill/>
          </a:ln>
        </p:spPr>
        <p:txBody>
          <a:bodyPr anchorCtr="0" anchor="t" bIns="28575" lIns="57150" spcFirstLastPara="1" rIns="57150" wrap="square" tIns="28575">
            <a:noAutofit/>
          </a:bodyPr>
          <a:lstStyle/>
          <a:p>
            <a:pPr indent="0" lvl="0" marL="0" marR="0" rtl="0" algn="ctr">
              <a:lnSpc>
                <a:spcPct val="160050"/>
              </a:lnSpc>
              <a:spcBef>
                <a:spcPts val="0"/>
              </a:spcBef>
              <a:spcAft>
                <a:spcPts val="0"/>
              </a:spcAft>
              <a:buClr>
                <a:srgbClr val="272525"/>
              </a:buClr>
              <a:buSzPts val="1000"/>
              <a:buFont typeface="Lato"/>
              <a:buNone/>
            </a:pPr>
            <a:r>
              <a:rPr b="0" i="0" lang="fr" sz="1000" u="none" cap="none" strike="noStrike">
                <a:solidFill>
                  <a:srgbClr val="272525"/>
                </a:solidFill>
                <a:latin typeface="Lato"/>
                <a:ea typeface="Lato"/>
                <a:cs typeface="Lato"/>
                <a:sym typeface="Lato"/>
              </a:rPr>
              <a:t>Suivi précis des mouvements de produits</a:t>
            </a:r>
            <a:endParaRPr b="0" i="0" sz="1000" u="none" cap="none" strike="noStrike">
              <a:solidFill>
                <a:schemeClr val="dk1"/>
              </a:solidFill>
              <a:latin typeface="Calibri"/>
              <a:ea typeface="Calibri"/>
              <a:cs typeface="Calibri"/>
              <a:sym typeface="Calibri"/>
            </a:endParaRPr>
          </a:p>
        </p:txBody>
      </p:sp>
      <p:pic>
        <p:nvPicPr>
          <p:cNvPr descr="preencoded.png" id="1009" name="Google Shape;1009;p82"/>
          <p:cNvPicPr preferRelativeResize="0"/>
          <p:nvPr/>
        </p:nvPicPr>
        <p:blipFill rotWithShape="1">
          <a:blip r:embed="rId5">
            <a:alphaModFix/>
          </a:blip>
          <a:srcRect b="0" l="0" r="0" t="0"/>
          <a:stretch/>
        </p:blipFill>
        <p:spPr>
          <a:xfrm>
            <a:off x="3631629" y="2146325"/>
            <a:ext cx="1880667" cy="1880667"/>
          </a:xfrm>
          <a:prstGeom prst="rect">
            <a:avLst/>
          </a:prstGeom>
          <a:noFill/>
          <a:ln>
            <a:noFill/>
          </a:ln>
        </p:spPr>
      </p:pic>
      <p:sp>
        <p:nvSpPr>
          <p:cNvPr id="1010" name="Google Shape;1010;p82"/>
          <p:cNvSpPr/>
          <p:nvPr/>
        </p:nvSpPr>
        <p:spPr>
          <a:xfrm>
            <a:off x="3631629" y="4185419"/>
            <a:ext cx="1880700" cy="608700"/>
          </a:xfrm>
          <a:prstGeom prst="rect">
            <a:avLst/>
          </a:prstGeom>
          <a:noFill/>
          <a:ln>
            <a:noFill/>
          </a:ln>
        </p:spPr>
        <p:txBody>
          <a:bodyPr anchorCtr="0" anchor="t" bIns="28575" lIns="57150" spcFirstLastPara="1" rIns="57150" wrap="square" tIns="28575">
            <a:noAutofit/>
          </a:bodyPr>
          <a:lstStyle/>
          <a:p>
            <a:pPr indent="0" lvl="0" marL="0" marR="0" rtl="0" algn="ctr">
              <a:lnSpc>
                <a:spcPct val="160050"/>
              </a:lnSpc>
              <a:spcBef>
                <a:spcPts val="0"/>
              </a:spcBef>
              <a:spcAft>
                <a:spcPts val="0"/>
              </a:spcAft>
              <a:buClr>
                <a:srgbClr val="272525"/>
              </a:buClr>
              <a:buSzPts val="1000"/>
              <a:buFont typeface="Lato"/>
              <a:buNone/>
            </a:pPr>
            <a:r>
              <a:rPr b="0" i="0" lang="fr" sz="1000" u="none" cap="none" strike="noStrike">
                <a:solidFill>
                  <a:srgbClr val="272525"/>
                </a:solidFill>
                <a:latin typeface="Lato"/>
                <a:ea typeface="Lato"/>
                <a:cs typeface="Lato"/>
                <a:sym typeface="Lato"/>
              </a:rPr>
              <a:t>Surveillance de la qualité tout au long de la chaîne d'approvisionnement</a:t>
            </a:r>
            <a:endParaRPr b="0" i="0" sz="1000" u="none" cap="none" strike="noStrike">
              <a:solidFill>
                <a:schemeClr val="dk1"/>
              </a:solidFill>
              <a:latin typeface="Calibri"/>
              <a:ea typeface="Calibri"/>
              <a:cs typeface="Calibri"/>
              <a:sym typeface="Calibri"/>
            </a:endParaRPr>
          </a:p>
        </p:txBody>
      </p:sp>
      <p:pic>
        <p:nvPicPr>
          <p:cNvPr descr="preencoded.png" id="1011" name="Google Shape;1011;p82"/>
          <p:cNvPicPr preferRelativeResize="0"/>
          <p:nvPr/>
        </p:nvPicPr>
        <p:blipFill rotWithShape="1">
          <a:blip r:embed="rId6">
            <a:alphaModFix/>
          </a:blip>
          <a:srcRect b="0" l="0" r="0" t="0"/>
          <a:stretch/>
        </p:blipFill>
        <p:spPr>
          <a:xfrm>
            <a:off x="5702424" y="2146325"/>
            <a:ext cx="1880667" cy="1880667"/>
          </a:xfrm>
          <a:prstGeom prst="rect">
            <a:avLst/>
          </a:prstGeom>
          <a:noFill/>
          <a:ln>
            <a:noFill/>
          </a:ln>
        </p:spPr>
      </p:pic>
      <p:sp>
        <p:nvSpPr>
          <p:cNvPr id="1012" name="Google Shape;1012;p82"/>
          <p:cNvSpPr/>
          <p:nvPr/>
        </p:nvSpPr>
        <p:spPr>
          <a:xfrm>
            <a:off x="5702424" y="4185419"/>
            <a:ext cx="1880700" cy="608700"/>
          </a:xfrm>
          <a:prstGeom prst="rect">
            <a:avLst/>
          </a:prstGeom>
          <a:noFill/>
          <a:ln>
            <a:noFill/>
          </a:ln>
        </p:spPr>
        <p:txBody>
          <a:bodyPr anchorCtr="0" anchor="t" bIns="28575" lIns="57150" spcFirstLastPara="1" rIns="57150" wrap="square" tIns="28575">
            <a:noAutofit/>
          </a:bodyPr>
          <a:lstStyle/>
          <a:p>
            <a:pPr indent="0" lvl="0" marL="0" marR="0" rtl="0" algn="ctr">
              <a:lnSpc>
                <a:spcPct val="160050"/>
              </a:lnSpc>
              <a:spcBef>
                <a:spcPts val="0"/>
              </a:spcBef>
              <a:spcAft>
                <a:spcPts val="0"/>
              </a:spcAft>
              <a:buClr>
                <a:srgbClr val="272525"/>
              </a:buClr>
              <a:buSzPts val="1000"/>
              <a:buFont typeface="Lato"/>
              <a:buNone/>
            </a:pPr>
            <a:r>
              <a:rPr b="0" i="0" lang="fr" sz="1000" u="none" cap="none" strike="noStrike">
                <a:solidFill>
                  <a:srgbClr val="272525"/>
                </a:solidFill>
                <a:latin typeface="Lato"/>
                <a:ea typeface="Lato"/>
                <a:cs typeface="Lato"/>
                <a:sym typeface="Lato"/>
              </a:rPr>
              <a:t>Amélioration de la planification et de la coordination de la livraison</a:t>
            </a:r>
            <a:endParaRPr b="0" i="0" sz="1000" u="none" cap="none" strike="noStrike">
              <a:solidFill>
                <a:schemeClr val="dk1"/>
              </a:solidFill>
              <a:latin typeface="Calibri"/>
              <a:ea typeface="Calibri"/>
              <a:cs typeface="Calibri"/>
              <a:sym typeface="Calibri"/>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7" name="Shape 1017"/>
        <p:cNvGrpSpPr/>
        <p:nvPr/>
      </p:nvGrpSpPr>
      <p:grpSpPr>
        <a:xfrm>
          <a:off x="0" y="0"/>
          <a:ext cx="0" cy="0"/>
          <a:chOff x="0" y="0"/>
          <a:chExt cx="0" cy="0"/>
        </a:xfrm>
      </p:grpSpPr>
      <p:pic>
        <p:nvPicPr>
          <p:cNvPr descr="preencoded.png" id="1018" name="Google Shape;1018;p83"/>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1019" name="Google Shape;1019;p83"/>
          <p:cNvSpPr/>
          <p:nvPr/>
        </p:nvSpPr>
        <p:spPr>
          <a:xfrm>
            <a:off x="0" y="0"/>
            <a:ext cx="9144000" cy="5325900"/>
          </a:xfrm>
          <a:prstGeom prst="rect">
            <a:avLst/>
          </a:prstGeom>
          <a:solidFill>
            <a:srgbClr val="FFFFFF">
              <a:alpha val="74900"/>
            </a:srgbClr>
          </a:solidFill>
          <a:ln cap="flat" cmpd="sng" w="11175">
            <a:solidFill>
              <a:srgbClr val="FFFFFF">
                <a:alpha val="63919"/>
              </a:srgbClr>
            </a:solidFill>
            <a:prstDash val="solid"/>
            <a:round/>
            <a:headEnd len="sm" w="sm" type="none"/>
            <a:tailEnd len="sm" w="sm" type="none"/>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1020" name="Google Shape;1020;p83"/>
          <p:cNvSpPr/>
          <p:nvPr/>
        </p:nvSpPr>
        <p:spPr>
          <a:xfrm>
            <a:off x="1887661" y="310753"/>
            <a:ext cx="5368800" cy="706200"/>
          </a:xfrm>
          <a:prstGeom prst="rect">
            <a:avLst/>
          </a:prstGeom>
          <a:noFill/>
          <a:ln>
            <a:noFill/>
          </a:ln>
        </p:spPr>
        <p:txBody>
          <a:bodyPr anchorCtr="0" anchor="t" bIns="28575" lIns="57150" spcFirstLastPara="1" rIns="57150" wrap="square" tIns="28575">
            <a:noAutofit/>
          </a:bodyPr>
          <a:lstStyle/>
          <a:p>
            <a:pPr indent="0" lvl="0" marL="0" marR="0" rtl="0" algn="l">
              <a:lnSpc>
                <a:spcPct val="125035"/>
              </a:lnSpc>
              <a:spcBef>
                <a:spcPts val="0"/>
              </a:spcBef>
              <a:spcAft>
                <a:spcPts val="0"/>
              </a:spcAft>
              <a:buClr>
                <a:srgbClr val="312F2B"/>
              </a:buClr>
              <a:buSzPts val="2200"/>
              <a:buFont typeface="Gelasio"/>
              <a:buNone/>
            </a:pPr>
            <a:r>
              <a:rPr b="0" i="0" lang="fr" sz="2200" u="none" cap="none" strike="noStrike">
                <a:solidFill>
                  <a:srgbClr val="312F2B"/>
                </a:solidFill>
                <a:latin typeface="Gelasio"/>
                <a:ea typeface="Gelasio"/>
                <a:cs typeface="Gelasio"/>
                <a:sym typeface="Gelasio"/>
              </a:rPr>
              <a:t>3.c. Amélioration de la Visibilité de la Chaîne Logistique</a:t>
            </a:r>
            <a:endParaRPr b="0" i="0" sz="2200" u="none" cap="none" strike="noStrike">
              <a:solidFill>
                <a:schemeClr val="dk1"/>
              </a:solidFill>
              <a:latin typeface="Calibri"/>
              <a:ea typeface="Calibri"/>
              <a:cs typeface="Calibri"/>
              <a:sym typeface="Calibri"/>
            </a:endParaRPr>
          </a:p>
        </p:txBody>
      </p:sp>
      <p:sp>
        <p:nvSpPr>
          <p:cNvPr id="1021" name="Google Shape;1021;p83"/>
          <p:cNvSpPr/>
          <p:nvPr/>
        </p:nvSpPr>
        <p:spPr>
          <a:xfrm>
            <a:off x="1887661" y="1243087"/>
            <a:ext cx="5368800" cy="542400"/>
          </a:xfrm>
          <a:prstGeom prst="rect">
            <a:avLst/>
          </a:prstGeom>
          <a:noFill/>
          <a:ln>
            <a:noFill/>
          </a:ln>
        </p:spPr>
        <p:txBody>
          <a:bodyPr anchorCtr="0" anchor="t" bIns="28575" lIns="57150" spcFirstLastPara="1" rIns="57150" wrap="square" tIns="28575">
            <a:noAutofit/>
          </a:bodyPr>
          <a:lstStyle/>
          <a:p>
            <a:pPr indent="0" lvl="0" marL="0" marR="0" rtl="0" algn="l">
              <a:lnSpc>
                <a:spcPct val="159971"/>
              </a:lnSpc>
              <a:spcBef>
                <a:spcPts val="0"/>
              </a:spcBef>
              <a:spcAft>
                <a:spcPts val="0"/>
              </a:spcAft>
              <a:buClr>
                <a:srgbClr val="272525"/>
              </a:buClr>
              <a:buSzPts val="900"/>
              <a:buFont typeface="Lato"/>
              <a:buNone/>
            </a:pPr>
            <a:r>
              <a:rPr b="0" i="0" lang="fr" sz="900" u="none" cap="none" strike="noStrike">
                <a:solidFill>
                  <a:srgbClr val="272525"/>
                </a:solidFill>
                <a:latin typeface="Lato"/>
                <a:ea typeface="Lato"/>
                <a:cs typeface="Lato"/>
                <a:sym typeface="Lato"/>
              </a:rPr>
              <a:t>Les SII peuvent aider à améliorer la visibilité de la chaîne logistique, en fournissant des informations en temps réel sur les stocks, les niveaux de production et les niveaux de demande. Cela peut aider les entreprises à améliorer la planification, à réduire les coûts et à améliorer la satisfaction du client.</a:t>
            </a:r>
            <a:endParaRPr b="0" i="0" sz="900" u="none" cap="none" strike="noStrike">
              <a:solidFill>
                <a:schemeClr val="dk1"/>
              </a:solidFill>
              <a:latin typeface="Calibri"/>
              <a:ea typeface="Calibri"/>
              <a:cs typeface="Calibri"/>
              <a:sym typeface="Calibri"/>
            </a:endParaRPr>
          </a:p>
        </p:txBody>
      </p:sp>
      <p:pic>
        <p:nvPicPr>
          <p:cNvPr descr="preencoded.png" id="1022" name="Google Shape;1022;p83"/>
          <p:cNvPicPr preferRelativeResize="0"/>
          <p:nvPr/>
        </p:nvPicPr>
        <p:blipFill rotWithShape="1">
          <a:blip r:embed="rId4">
            <a:alphaModFix/>
          </a:blip>
          <a:srcRect b="0" l="0" r="0" t="0"/>
          <a:stretch/>
        </p:blipFill>
        <p:spPr>
          <a:xfrm>
            <a:off x="1887661" y="1912664"/>
            <a:ext cx="2599580" cy="2599580"/>
          </a:xfrm>
          <a:prstGeom prst="rect">
            <a:avLst/>
          </a:prstGeom>
          <a:noFill/>
          <a:ln>
            <a:noFill/>
          </a:ln>
        </p:spPr>
      </p:pic>
      <p:sp>
        <p:nvSpPr>
          <p:cNvPr id="1023" name="Google Shape;1023;p83"/>
          <p:cNvSpPr/>
          <p:nvPr/>
        </p:nvSpPr>
        <p:spPr>
          <a:xfrm>
            <a:off x="1887661" y="4653483"/>
            <a:ext cx="2599500" cy="180900"/>
          </a:xfrm>
          <a:prstGeom prst="rect">
            <a:avLst/>
          </a:prstGeom>
          <a:noFill/>
          <a:ln>
            <a:noFill/>
          </a:ln>
        </p:spPr>
        <p:txBody>
          <a:bodyPr anchorCtr="0" anchor="t" bIns="28575" lIns="57150" spcFirstLastPara="1" rIns="57150" wrap="square" tIns="28575">
            <a:noAutofit/>
          </a:bodyPr>
          <a:lstStyle/>
          <a:p>
            <a:pPr indent="0" lvl="0" marL="0" marR="0" rtl="0" algn="ctr">
              <a:lnSpc>
                <a:spcPct val="159971"/>
              </a:lnSpc>
              <a:spcBef>
                <a:spcPts val="0"/>
              </a:spcBef>
              <a:spcAft>
                <a:spcPts val="0"/>
              </a:spcAft>
              <a:buClr>
                <a:srgbClr val="272525"/>
              </a:buClr>
              <a:buSzPts val="900"/>
              <a:buFont typeface="Lato"/>
              <a:buNone/>
            </a:pPr>
            <a:r>
              <a:rPr b="0" i="0" lang="fr" sz="900" u="none" cap="none" strike="noStrike">
                <a:solidFill>
                  <a:srgbClr val="272525"/>
                </a:solidFill>
                <a:latin typeface="Lato"/>
                <a:ea typeface="Lato"/>
                <a:cs typeface="Lato"/>
                <a:sym typeface="Lato"/>
              </a:rPr>
              <a:t>Visibilité en temps réel de la chaîne logistique</a:t>
            </a:r>
            <a:endParaRPr b="0" i="0" sz="900" u="none" cap="none" strike="noStrike">
              <a:solidFill>
                <a:schemeClr val="dk1"/>
              </a:solidFill>
              <a:latin typeface="Calibri"/>
              <a:ea typeface="Calibri"/>
              <a:cs typeface="Calibri"/>
              <a:sym typeface="Calibri"/>
            </a:endParaRPr>
          </a:p>
        </p:txBody>
      </p:sp>
      <p:pic>
        <p:nvPicPr>
          <p:cNvPr descr="preencoded.png" id="1024" name="Google Shape;1024;p83"/>
          <p:cNvPicPr preferRelativeResize="0"/>
          <p:nvPr/>
        </p:nvPicPr>
        <p:blipFill rotWithShape="1">
          <a:blip r:embed="rId5">
            <a:alphaModFix/>
          </a:blip>
          <a:srcRect b="0" l="0" r="0" t="0"/>
          <a:stretch/>
        </p:blipFill>
        <p:spPr>
          <a:xfrm>
            <a:off x="4656758" y="1912664"/>
            <a:ext cx="2599580" cy="2599580"/>
          </a:xfrm>
          <a:prstGeom prst="rect">
            <a:avLst/>
          </a:prstGeom>
          <a:noFill/>
          <a:ln>
            <a:noFill/>
          </a:ln>
        </p:spPr>
      </p:pic>
      <p:sp>
        <p:nvSpPr>
          <p:cNvPr id="1025" name="Google Shape;1025;p83"/>
          <p:cNvSpPr/>
          <p:nvPr/>
        </p:nvSpPr>
        <p:spPr>
          <a:xfrm>
            <a:off x="4656758" y="4653483"/>
            <a:ext cx="2599500" cy="361800"/>
          </a:xfrm>
          <a:prstGeom prst="rect">
            <a:avLst/>
          </a:prstGeom>
          <a:noFill/>
          <a:ln>
            <a:noFill/>
          </a:ln>
        </p:spPr>
        <p:txBody>
          <a:bodyPr anchorCtr="0" anchor="t" bIns="28575" lIns="57150" spcFirstLastPara="1" rIns="57150" wrap="square" tIns="28575">
            <a:noAutofit/>
          </a:bodyPr>
          <a:lstStyle/>
          <a:p>
            <a:pPr indent="0" lvl="0" marL="0" marR="0" rtl="0" algn="ctr">
              <a:lnSpc>
                <a:spcPct val="159971"/>
              </a:lnSpc>
              <a:spcBef>
                <a:spcPts val="0"/>
              </a:spcBef>
              <a:spcAft>
                <a:spcPts val="0"/>
              </a:spcAft>
              <a:buClr>
                <a:srgbClr val="272525"/>
              </a:buClr>
              <a:buSzPts val="900"/>
              <a:buFont typeface="Lato"/>
              <a:buNone/>
            </a:pPr>
            <a:r>
              <a:rPr b="0" i="0" lang="fr" sz="900" u="none" cap="none" strike="noStrike">
                <a:solidFill>
                  <a:srgbClr val="272525"/>
                </a:solidFill>
                <a:latin typeface="Lato"/>
                <a:ea typeface="Lato"/>
                <a:cs typeface="Lato"/>
                <a:sym typeface="Lato"/>
              </a:rPr>
              <a:t>Optimisation des stocks pour répondre à la demande</a:t>
            </a:r>
            <a:endParaRPr b="0" i="0" sz="900" u="none" cap="none" strike="noStrike">
              <a:solidFill>
                <a:schemeClr val="dk1"/>
              </a:solidFill>
              <a:latin typeface="Calibri"/>
              <a:ea typeface="Calibri"/>
              <a:cs typeface="Calibri"/>
              <a:sym typeface="Calibri"/>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0" name="Shape 1030"/>
        <p:cNvGrpSpPr/>
        <p:nvPr/>
      </p:nvGrpSpPr>
      <p:grpSpPr>
        <a:xfrm>
          <a:off x="0" y="0"/>
          <a:ext cx="0" cy="0"/>
          <a:chOff x="0" y="0"/>
          <a:chExt cx="0" cy="0"/>
        </a:xfrm>
      </p:grpSpPr>
      <p:pic>
        <p:nvPicPr>
          <p:cNvPr descr="preencoded.png" id="1031" name="Google Shape;1031;p84"/>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1032" name="Google Shape;1032;p84"/>
          <p:cNvSpPr/>
          <p:nvPr/>
        </p:nvSpPr>
        <p:spPr>
          <a:xfrm>
            <a:off x="0" y="0"/>
            <a:ext cx="9144000" cy="5145600"/>
          </a:xfrm>
          <a:prstGeom prst="rect">
            <a:avLst/>
          </a:prstGeom>
          <a:solidFill>
            <a:srgbClr val="FFFFFF">
              <a:alpha val="74900"/>
            </a:srgbClr>
          </a:solidFill>
          <a:ln cap="flat" cmpd="sng" w="13325">
            <a:solidFill>
              <a:srgbClr val="FFFFFF">
                <a:alpha val="63919"/>
              </a:srgbClr>
            </a:solidFill>
            <a:prstDash val="solid"/>
            <a:round/>
            <a:headEnd len="sm" w="sm" type="none"/>
            <a:tailEnd len="sm" w="sm" type="none"/>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1033" name="Google Shape;1033;p84"/>
          <p:cNvSpPr/>
          <p:nvPr/>
        </p:nvSpPr>
        <p:spPr>
          <a:xfrm>
            <a:off x="1385813" y="140271"/>
            <a:ext cx="3319500" cy="419100"/>
          </a:xfrm>
          <a:prstGeom prst="rect">
            <a:avLst/>
          </a:prstGeom>
          <a:noFill/>
          <a:ln>
            <a:noFill/>
          </a:ln>
        </p:spPr>
        <p:txBody>
          <a:bodyPr anchorCtr="0" anchor="t" bIns="28575" lIns="57150" spcFirstLastPara="1" rIns="57150" wrap="square" tIns="28575">
            <a:noAutofit/>
          </a:bodyPr>
          <a:lstStyle/>
          <a:p>
            <a:pPr indent="0" lvl="0" marL="0" marR="0" rtl="0" algn="l">
              <a:lnSpc>
                <a:spcPct val="125017"/>
              </a:lnSpc>
              <a:spcBef>
                <a:spcPts val="0"/>
              </a:spcBef>
              <a:spcAft>
                <a:spcPts val="0"/>
              </a:spcAft>
              <a:buClr>
                <a:srgbClr val="312F2B"/>
              </a:buClr>
              <a:buSzPts val="2600"/>
              <a:buFont typeface="Gelasio"/>
              <a:buNone/>
            </a:pPr>
            <a:r>
              <a:rPr b="0" i="0" lang="fr" sz="2600" u="none" cap="none" strike="noStrike">
                <a:solidFill>
                  <a:srgbClr val="312F2B"/>
                </a:solidFill>
                <a:latin typeface="Gelasio"/>
                <a:ea typeface="Gelasio"/>
                <a:cs typeface="Gelasio"/>
                <a:sym typeface="Gelasio"/>
              </a:rPr>
              <a:t>4. Réduction des coûts</a:t>
            </a:r>
            <a:endParaRPr b="0" i="0" sz="2600" u="none" cap="none" strike="noStrike">
              <a:solidFill>
                <a:schemeClr val="dk1"/>
              </a:solidFill>
              <a:latin typeface="Calibri"/>
              <a:ea typeface="Calibri"/>
              <a:cs typeface="Calibri"/>
              <a:sym typeface="Calibri"/>
            </a:endParaRPr>
          </a:p>
        </p:txBody>
      </p:sp>
      <p:sp>
        <p:nvSpPr>
          <p:cNvPr id="1034" name="Google Shape;1034;p84"/>
          <p:cNvSpPr/>
          <p:nvPr/>
        </p:nvSpPr>
        <p:spPr>
          <a:xfrm>
            <a:off x="1385813" y="1056308"/>
            <a:ext cx="6372300" cy="429300"/>
          </a:xfrm>
          <a:prstGeom prst="rect">
            <a:avLst/>
          </a:prstGeom>
          <a:noFill/>
          <a:ln>
            <a:noFill/>
          </a:ln>
        </p:spPr>
        <p:txBody>
          <a:bodyPr anchorCtr="0" anchor="t" bIns="28575" lIns="57150" spcFirstLastPara="1" rIns="57150" wrap="square" tIns="28575">
            <a:noAutofit/>
          </a:bodyPr>
          <a:lstStyle/>
          <a:p>
            <a:pPr indent="0" lvl="0" marL="0" marR="0" rtl="0" algn="l">
              <a:lnSpc>
                <a:spcPct val="160000"/>
              </a:lnSpc>
              <a:spcBef>
                <a:spcPts val="0"/>
              </a:spcBef>
              <a:spcAft>
                <a:spcPts val="0"/>
              </a:spcAft>
              <a:buClr>
                <a:srgbClr val="272525"/>
              </a:buClr>
              <a:buSzPts val="1100"/>
              <a:buFont typeface="Lato"/>
              <a:buNone/>
            </a:pPr>
            <a:r>
              <a:rPr b="0" i="0" lang="fr" sz="1100" u="none" cap="none" strike="noStrike">
                <a:solidFill>
                  <a:srgbClr val="272525"/>
                </a:solidFill>
                <a:latin typeface="Lato"/>
                <a:ea typeface="Lato"/>
                <a:cs typeface="Lato"/>
                <a:sym typeface="Lato"/>
              </a:rPr>
              <a:t>La réduction des coûts et donc des économies financières se traduit notamment par l'automatisation des processus, l'optimisation des ressources, et la réduction des erreurs humaines.</a:t>
            </a:r>
            <a:endParaRPr b="0" i="0" sz="1100" u="none" cap="none" strike="noStrike">
              <a:solidFill>
                <a:schemeClr val="dk1"/>
              </a:solidFill>
              <a:latin typeface="Calibri"/>
              <a:ea typeface="Calibri"/>
              <a:cs typeface="Calibri"/>
              <a:sym typeface="Calibri"/>
            </a:endParaRPr>
          </a:p>
        </p:txBody>
      </p:sp>
      <p:pic>
        <p:nvPicPr>
          <p:cNvPr descr="preencoded.png" id="1035" name="Google Shape;1035;p84"/>
          <p:cNvPicPr preferRelativeResize="0"/>
          <p:nvPr/>
        </p:nvPicPr>
        <p:blipFill rotWithShape="1">
          <a:blip r:embed="rId4">
            <a:alphaModFix/>
          </a:blip>
          <a:srcRect b="0" l="0" r="0" t="0"/>
          <a:stretch/>
        </p:blipFill>
        <p:spPr>
          <a:xfrm>
            <a:off x="1385813" y="1636439"/>
            <a:ext cx="1989906" cy="1989906"/>
          </a:xfrm>
          <a:prstGeom prst="rect">
            <a:avLst/>
          </a:prstGeom>
          <a:noFill/>
          <a:ln>
            <a:noFill/>
          </a:ln>
        </p:spPr>
      </p:pic>
      <p:sp>
        <p:nvSpPr>
          <p:cNvPr id="1036" name="Google Shape;1036;p84"/>
          <p:cNvSpPr/>
          <p:nvPr/>
        </p:nvSpPr>
        <p:spPr>
          <a:xfrm>
            <a:off x="1385813" y="3794001"/>
            <a:ext cx="1989900" cy="419100"/>
          </a:xfrm>
          <a:prstGeom prst="rect">
            <a:avLst/>
          </a:prstGeom>
          <a:noFill/>
          <a:ln>
            <a:noFill/>
          </a:ln>
        </p:spPr>
        <p:txBody>
          <a:bodyPr anchorCtr="0" anchor="t" bIns="28575" lIns="57150" spcFirstLastPara="1" rIns="57150" wrap="square" tIns="28575">
            <a:noAutofit/>
          </a:bodyPr>
          <a:lstStyle/>
          <a:p>
            <a:pPr indent="0" lvl="0" marL="0" marR="0" rtl="0" algn="ctr">
              <a:lnSpc>
                <a:spcPct val="124988"/>
              </a:lnSpc>
              <a:spcBef>
                <a:spcPts val="0"/>
              </a:spcBef>
              <a:spcAft>
                <a:spcPts val="0"/>
              </a:spcAft>
              <a:buClr>
                <a:srgbClr val="312F2B"/>
              </a:buClr>
              <a:buSzPts val="1300"/>
              <a:buFont typeface="Gelasio"/>
              <a:buNone/>
            </a:pPr>
            <a:r>
              <a:rPr b="0" i="0" lang="fr" sz="1300" u="none" cap="none" strike="noStrike">
                <a:solidFill>
                  <a:srgbClr val="312F2B"/>
                </a:solidFill>
                <a:latin typeface="Gelasio"/>
                <a:ea typeface="Gelasio"/>
                <a:cs typeface="Gelasio"/>
                <a:sym typeface="Gelasio"/>
              </a:rPr>
              <a:t>Automatisation des processus</a:t>
            </a:r>
            <a:endParaRPr b="0" i="0" sz="1300" u="none" cap="none" strike="noStrike">
              <a:solidFill>
                <a:schemeClr val="dk1"/>
              </a:solidFill>
              <a:latin typeface="Calibri"/>
              <a:ea typeface="Calibri"/>
              <a:cs typeface="Calibri"/>
              <a:sym typeface="Calibri"/>
            </a:endParaRPr>
          </a:p>
        </p:txBody>
      </p:sp>
      <p:sp>
        <p:nvSpPr>
          <p:cNvPr id="1037" name="Google Shape;1037;p84"/>
          <p:cNvSpPr/>
          <p:nvPr/>
        </p:nvSpPr>
        <p:spPr>
          <a:xfrm>
            <a:off x="1385813" y="4347344"/>
            <a:ext cx="1989900" cy="429300"/>
          </a:xfrm>
          <a:prstGeom prst="rect">
            <a:avLst/>
          </a:prstGeom>
          <a:noFill/>
          <a:ln>
            <a:noFill/>
          </a:ln>
        </p:spPr>
        <p:txBody>
          <a:bodyPr anchorCtr="0" anchor="t" bIns="28575" lIns="57150" spcFirstLastPara="1" rIns="57150" wrap="square" tIns="28575">
            <a:noAutofit/>
          </a:bodyPr>
          <a:lstStyle/>
          <a:p>
            <a:pPr indent="0" lvl="0" marL="0" marR="0" rtl="0" algn="ctr">
              <a:lnSpc>
                <a:spcPct val="160000"/>
              </a:lnSpc>
              <a:spcBef>
                <a:spcPts val="0"/>
              </a:spcBef>
              <a:spcAft>
                <a:spcPts val="0"/>
              </a:spcAft>
              <a:buClr>
                <a:srgbClr val="272525"/>
              </a:buClr>
              <a:buSzPts val="1100"/>
              <a:buFont typeface="Lato"/>
              <a:buNone/>
            </a:pPr>
            <a:r>
              <a:rPr b="0" i="0" lang="fr" sz="1100" u="none" cap="none" strike="noStrike">
                <a:solidFill>
                  <a:srgbClr val="272525"/>
                </a:solidFill>
                <a:latin typeface="Lato"/>
                <a:ea typeface="Lato"/>
                <a:cs typeface="Lato"/>
                <a:sym typeface="Lato"/>
              </a:rPr>
              <a:t>Réduction des coûts de production.</a:t>
            </a:r>
            <a:endParaRPr b="0" i="0" sz="1100" u="none" cap="none" strike="noStrike">
              <a:solidFill>
                <a:schemeClr val="dk1"/>
              </a:solidFill>
              <a:latin typeface="Calibri"/>
              <a:ea typeface="Calibri"/>
              <a:cs typeface="Calibri"/>
              <a:sym typeface="Calibri"/>
            </a:endParaRPr>
          </a:p>
        </p:txBody>
      </p:sp>
      <p:pic>
        <p:nvPicPr>
          <p:cNvPr descr="preencoded.png" id="1038" name="Google Shape;1038;p84"/>
          <p:cNvPicPr preferRelativeResize="0"/>
          <p:nvPr/>
        </p:nvPicPr>
        <p:blipFill rotWithShape="1">
          <a:blip r:embed="rId5">
            <a:alphaModFix/>
          </a:blip>
          <a:srcRect b="0" l="0" r="0" t="0"/>
          <a:stretch/>
        </p:blipFill>
        <p:spPr>
          <a:xfrm>
            <a:off x="3576935" y="1636439"/>
            <a:ext cx="1989980" cy="1989980"/>
          </a:xfrm>
          <a:prstGeom prst="rect">
            <a:avLst/>
          </a:prstGeom>
          <a:noFill/>
          <a:ln>
            <a:noFill/>
          </a:ln>
        </p:spPr>
      </p:pic>
      <p:sp>
        <p:nvSpPr>
          <p:cNvPr id="1039" name="Google Shape;1039;p84"/>
          <p:cNvSpPr/>
          <p:nvPr/>
        </p:nvSpPr>
        <p:spPr>
          <a:xfrm>
            <a:off x="3576935" y="3794076"/>
            <a:ext cx="1989900" cy="419100"/>
          </a:xfrm>
          <a:prstGeom prst="rect">
            <a:avLst/>
          </a:prstGeom>
          <a:noFill/>
          <a:ln>
            <a:noFill/>
          </a:ln>
        </p:spPr>
        <p:txBody>
          <a:bodyPr anchorCtr="0" anchor="t" bIns="28575" lIns="57150" spcFirstLastPara="1" rIns="57150" wrap="square" tIns="28575">
            <a:noAutofit/>
          </a:bodyPr>
          <a:lstStyle/>
          <a:p>
            <a:pPr indent="0" lvl="0" marL="0" marR="0" rtl="0" algn="ctr">
              <a:lnSpc>
                <a:spcPct val="124988"/>
              </a:lnSpc>
              <a:spcBef>
                <a:spcPts val="0"/>
              </a:spcBef>
              <a:spcAft>
                <a:spcPts val="0"/>
              </a:spcAft>
              <a:buClr>
                <a:srgbClr val="312F2B"/>
              </a:buClr>
              <a:buSzPts val="1300"/>
              <a:buFont typeface="Gelasio"/>
              <a:buNone/>
            </a:pPr>
            <a:r>
              <a:rPr b="0" i="0" lang="fr" sz="1300" u="none" cap="none" strike="noStrike">
                <a:solidFill>
                  <a:srgbClr val="312F2B"/>
                </a:solidFill>
                <a:latin typeface="Gelasio"/>
                <a:ea typeface="Gelasio"/>
                <a:cs typeface="Gelasio"/>
                <a:sym typeface="Gelasio"/>
              </a:rPr>
              <a:t>Optimisation des ressources</a:t>
            </a:r>
            <a:endParaRPr b="0" i="0" sz="1300" u="none" cap="none" strike="noStrike">
              <a:solidFill>
                <a:schemeClr val="dk1"/>
              </a:solidFill>
              <a:latin typeface="Calibri"/>
              <a:ea typeface="Calibri"/>
              <a:cs typeface="Calibri"/>
              <a:sym typeface="Calibri"/>
            </a:endParaRPr>
          </a:p>
        </p:txBody>
      </p:sp>
      <p:sp>
        <p:nvSpPr>
          <p:cNvPr id="1040" name="Google Shape;1040;p84"/>
          <p:cNvSpPr/>
          <p:nvPr/>
        </p:nvSpPr>
        <p:spPr>
          <a:xfrm>
            <a:off x="3576935" y="4347418"/>
            <a:ext cx="1989900" cy="429300"/>
          </a:xfrm>
          <a:prstGeom prst="rect">
            <a:avLst/>
          </a:prstGeom>
          <a:noFill/>
          <a:ln>
            <a:noFill/>
          </a:ln>
        </p:spPr>
        <p:txBody>
          <a:bodyPr anchorCtr="0" anchor="t" bIns="28575" lIns="57150" spcFirstLastPara="1" rIns="57150" wrap="square" tIns="28575">
            <a:noAutofit/>
          </a:bodyPr>
          <a:lstStyle/>
          <a:p>
            <a:pPr indent="0" lvl="0" marL="0" marR="0" rtl="0" algn="ctr">
              <a:lnSpc>
                <a:spcPct val="160000"/>
              </a:lnSpc>
              <a:spcBef>
                <a:spcPts val="0"/>
              </a:spcBef>
              <a:spcAft>
                <a:spcPts val="0"/>
              </a:spcAft>
              <a:buClr>
                <a:srgbClr val="272525"/>
              </a:buClr>
              <a:buSzPts val="1100"/>
              <a:buFont typeface="Lato"/>
              <a:buNone/>
            </a:pPr>
            <a:r>
              <a:rPr b="0" i="0" lang="fr" sz="1100" u="none" cap="none" strike="noStrike">
                <a:solidFill>
                  <a:srgbClr val="272525"/>
                </a:solidFill>
                <a:latin typeface="Lato"/>
                <a:ea typeface="Lato"/>
                <a:cs typeface="Lato"/>
                <a:sym typeface="Lato"/>
              </a:rPr>
              <a:t>Réduction des coûts d'exploitation.</a:t>
            </a:r>
            <a:endParaRPr b="0" i="0" sz="1100" u="none" cap="none" strike="noStrike">
              <a:solidFill>
                <a:schemeClr val="dk1"/>
              </a:solidFill>
              <a:latin typeface="Calibri"/>
              <a:ea typeface="Calibri"/>
              <a:cs typeface="Calibri"/>
              <a:sym typeface="Calibri"/>
            </a:endParaRPr>
          </a:p>
        </p:txBody>
      </p:sp>
      <p:pic>
        <p:nvPicPr>
          <p:cNvPr descr="preencoded.png" id="1041" name="Google Shape;1041;p84"/>
          <p:cNvPicPr preferRelativeResize="0"/>
          <p:nvPr/>
        </p:nvPicPr>
        <p:blipFill rotWithShape="1">
          <a:blip r:embed="rId6">
            <a:alphaModFix/>
          </a:blip>
          <a:srcRect b="0" l="0" r="0" t="0"/>
          <a:stretch/>
        </p:blipFill>
        <p:spPr>
          <a:xfrm>
            <a:off x="5768132" y="1636439"/>
            <a:ext cx="1989980" cy="1989980"/>
          </a:xfrm>
          <a:prstGeom prst="rect">
            <a:avLst/>
          </a:prstGeom>
          <a:noFill/>
          <a:ln>
            <a:noFill/>
          </a:ln>
        </p:spPr>
      </p:pic>
      <p:sp>
        <p:nvSpPr>
          <p:cNvPr id="1042" name="Google Shape;1042;p84"/>
          <p:cNvSpPr/>
          <p:nvPr/>
        </p:nvSpPr>
        <p:spPr>
          <a:xfrm>
            <a:off x="5768132" y="3794076"/>
            <a:ext cx="1989900" cy="419100"/>
          </a:xfrm>
          <a:prstGeom prst="rect">
            <a:avLst/>
          </a:prstGeom>
          <a:noFill/>
          <a:ln>
            <a:noFill/>
          </a:ln>
        </p:spPr>
        <p:txBody>
          <a:bodyPr anchorCtr="0" anchor="t" bIns="28575" lIns="57150" spcFirstLastPara="1" rIns="57150" wrap="square" tIns="28575">
            <a:noAutofit/>
          </a:bodyPr>
          <a:lstStyle/>
          <a:p>
            <a:pPr indent="0" lvl="0" marL="0" marR="0" rtl="0" algn="ctr">
              <a:lnSpc>
                <a:spcPct val="124988"/>
              </a:lnSpc>
              <a:spcBef>
                <a:spcPts val="0"/>
              </a:spcBef>
              <a:spcAft>
                <a:spcPts val="0"/>
              </a:spcAft>
              <a:buClr>
                <a:srgbClr val="312F2B"/>
              </a:buClr>
              <a:buSzPts val="1300"/>
              <a:buFont typeface="Gelasio"/>
              <a:buNone/>
            </a:pPr>
            <a:r>
              <a:rPr b="0" i="0" lang="fr" sz="1300" u="none" cap="none" strike="noStrike">
                <a:solidFill>
                  <a:srgbClr val="312F2B"/>
                </a:solidFill>
                <a:latin typeface="Gelasio"/>
                <a:ea typeface="Gelasio"/>
                <a:cs typeface="Gelasio"/>
                <a:sym typeface="Gelasio"/>
              </a:rPr>
              <a:t>Réduction des erreurs humaines</a:t>
            </a:r>
            <a:endParaRPr b="0" i="0" sz="1300" u="none" cap="none" strike="noStrike">
              <a:solidFill>
                <a:schemeClr val="dk1"/>
              </a:solidFill>
              <a:latin typeface="Calibri"/>
              <a:ea typeface="Calibri"/>
              <a:cs typeface="Calibri"/>
              <a:sym typeface="Calibri"/>
            </a:endParaRPr>
          </a:p>
        </p:txBody>
      </p:sp>
      <p:sp>
        <p:nvSpPr>
          <p:cNvPr id="1043" name="Google Shape;1043;p84"/>
          <p:cNvSpPr/>
          <p:nvPr/>
        </p:nvSpPr>
        <p:spPr>
          <a:xfrm>
            <a:off x="5768132" y="4347418"/>
            <a:ext cx="1989900" cy="429300"/>
          </a:xfrm>
          <a:prstGeom prst="rect">
            <a:avLst/>
          </a:prstGeom>
          <a:noFill/>
          <a:ln>
            <a:noFill/>
          </a:ln>
        </p:spPr>
        <p:txBody>
          <a:bodyPr anchorCtr="0" anchor="t" bIns="28575" lIns="57150" spcFirstLastPara="1" rIns="57150" wrap="square" tIns="28575">
            <a:noAutofit/>
          </a:bodyPr>
          <a:lstStyle/>
          <a:p>
            <a:pPr indent="0" lvl="0" marL="0" marR="0" rtl="0" algn="ctr">
              <a:lnSpc>
                <a:spcPct val="160000"/>
              </a:lnSpc>
              <a:spcBef>
                <a:spcPts val="0"/>
              </a:spcBef>
              <a:spcAft>
                <a:spcPts val="0"/>
              </a:spcAft>
              <a:buClr>
                <a:srgbClr val="272525"/>
              </a:buClr>
              <a:buSzPts val="1100"/>
              <a:buFont typeface="Lato"/>
              <a:buNone/>
            </a:pPr>
            <a:r>
              <a:rPr b="0" i="0" lang="fr" sz="1100" u="none" cap="none" strike="noStrike">
                <a:solidFill>
                  <a:srgbClr val="272525"/>
                </a:solidFill>
                <a:latin typeface="Lato"/>
                <a:ea typeface="Lato"/>
                <a:cs typeface="Lato"/>
                <a:sym typeface="Lato"/>
              </a:rPr>
              <a:t>Réduction des coûts de maintenance.</a:t>
            </a:r>
            <a:endParaRPr b="0" i="0" sz="1100" u="none" cap="none" strike="noStrike">
              <a:solidFill>
                <a:schemeClr val="dk1"/>
              </a:solidFill>
              <a:latin typeface="Calibri"/>
              <a:ea typeface="Calibri"/>
              <a:cs typeface="Calibri"/>
              <a:sym typeface="Calibri"/>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8" name="Shape 1048"/>
        <p:cNvGrpSpPr/>
        <p:nvPr/>
      </p:nvGrpSpPr>
      <p:grpSpPr>
        <a:xfrm>
          <a:off x="0" y="0"/>
          <a:ext cx="0" cy="0"/>
          <a:chOff x="0" y="0"/>
          <a:chExt cx="0" cy="0"/>
        </a:xfrm>
      </p:grpSpPr>
      <p:pic>
        <p:nvPicPr>
          <p:cNvPr descr="preencoded.png" id="1049" name="Google Shape;1049;p85"/>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1050" name="Google Shape;1050;p85"/>
          <p:cNvSpPr/>
          <p:nvPr/>
        </p:nvSpPr>
        <p:spPr>
          <a:xfrm>
            <a:off x="0" y="0"/>
            <a:ext cx="9144000" cy="5143500"/>
          </a:xfrm>
          <a:prstGeom prst="rect">
            <a:avLst/>
          </a:prstGeom>
          <a:solidFill>
            <a:srgbClr val="FFFFFF">
              <a:alpha val="74900"/>
            </a:srgbClr>
          </a:solidFill>
          <a:ln cap="flat" cmpd="sng" w="10950">
            <a:solidFill>
              <a:srgbClr val="FFFFFF">
                <a:alpha val="63919"/>
              </a:srgbClr>
            </a:solidFill>
            <a:prstDash val="solid"/>
            <a:round/>
            <a:headEnd len="sm" w="sm" type="none"/>
            <a:tailEnd len="sm" w="sm" type="none"/>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1051" name="Google Shape;1051;p85"/>
          <p:cNvSpPr/>
          <p:nvPr/>
        </p:nvSpPr>
        <p:spPr>
          <a:xfrm>
            <a:off x="1946969" y="76126"/>
            <a:ext cx="4348200" cy="345300"/>
          </a:xfrm>
          <a:prstGeom prst="rect">
            <a:avLst/>
          </a:prstGeom>
          <a:noFill/>
          <a:ln>
            <a:noFill/>
          </a:ln>
        </p:spPr>
        <p:txBody>
          <a:bodyPr anchorCtr="0" anchor="t" bIns="28575" lIns="57150" spcFirstLastPara="1" rIns="57150" wrap="square" tIns="28575">
            <a:noAutofit/>
          </a:bodyPr>
          <a:lstStyle/>
          <a:p>
            <a:pPr indent="0" lvl="0" marL="0" marR="0" rtl="0" algn="l">
              <a:lnSpc>
                <a:spcPct val="124992"/>
              </a:lnSpc>
              <a:spcBef>
                <a:spcPts val="0"/>
              </a:spcBef>
              <a:spcAft>
                <a:spcPts val="0"/>
              </a:spcAft>
              <a:buClr>
                <a:srgbClr val="312F2B"/>
              </a:buClr>
              <a:buSzPts val="2200"/>
              <a:buFont typeface="Gelasio"/>
              <a:buNone/>
            </a:pPr>
            <a:r>
              <a:rPr b="0" i="0" lang="fr" sz="2200" u="none" cap="none" strike="noStrike">
                <a:solidFill>
                  <a:srgbClr val="312F2B"/>
                </a:solidFill>
                <a:latin typeface="Gelasio"/>
                <a:ea typeface="Gelasio"/>
                <a:cs typeface="Gelasio"/>
                <a:sym typeface="Gelasio"/>
              </a:rPr>
              <a:t>4 bis. Automatisation des Processus</a:t>
            </a:r>
            <a:endParaRPr b="0" i="0" sz="2200" u="none" cap="none" strike="noStrike">
              <a:solidFill>
                <a:schemeClr val="dk1"/>
              </a:solidFill>
              <a:latin typeface="Calibri"/>
              <a:ea typeface="Calibri"/>
              <a:cs typeface="Calibri"/>
              <a:sym typeface="Calibri"/>
            </a:endParaRPr>
          </a:p>
        </p:txBody>
      </p:sp>
      <p:sp>
        <p:nvSpPr>
          <p:cNvPr id="1052" name="Google Shape;1052;p85"/>
          <p:cNvSpPr/>
          <p:nvPr/>
        </p:nvSpPr>
        <p:spPr>
          <a:xfrm>
            <a:off x="1946969" y="947291"/>
            <a:ext cx="5250000" cy="530400"/>
          </a:xfrm>
          <a:prstGeom prst="rect">
            <a:avLst/>
          </a:prstGeom>
          <a:noFill/>
          <a:ln>
            <a:noFill/>
          </a:ln>
        </p:spPr>
        <p:txBody>
          <a:bodyPr anchorCtr="0" anchor="t" bIns="28575" lIns="57150" spcFirstLastPara="1" rIns="57150" wrap="square" tIns="28575">
            <a:noAutofit/>
          </a:bodyPr>
          <a:lstStyle/>
          <a:p>
            <a:pPr indent="0" lvl="0" marL="0" marR="0" rtl="0" algn="l">
              <a:lnSpc>
                <a:spcPct val="160057"/>
              </a:lnSpc>
              <a:spcBef>
                <a:spcPts val="0"/>
              </a:spcBef>
              <a:spcAft>
                <a:spcPts val="0"/>
              </a:spcAft>
              <a:buClr>
                <a:srgbClr val="272525"/>
              </a:buClr>
              <a:buSzPts val="900"/>
              <a:buFont typeface="Lato"/>
              <a:buNone/>
            </a:pPr>
            <a:r>
              <a:rPr b="0" i="0" lang="fr" sz="900" u="none" cap="none" strike="noStrike">
                <a:solidFill>
                  <a:srgbClr val="272525"/>
                </a:solidFill>
                <a:latin typeface="Lato"/>
                <a:ea typeface="Lato"/>
                <a:cs typeface="Lato"/>
                <a:sym typeface="Lato"/>
              </a:rPr>
              <a:t>Les SII peuvent aider à automatiser les processus de réduction des coûts, en identifiant les domaines qui peuvent être rationalisés et en utilisant des outils tels que l'analyse de données et l'apprentissage automatique pour optimiser les opérations.</a:t>
            </a:r>
            <a:endParaRPr b="0" i="0" sz="900" u="none" cap="none" strike="noStrike">
              <a:solidFill>
                <a:schemeClr val="dk1"/>
              </a:solidFill>
              <a:latin typeface="Calibri"/>
              <a:ea typeface="Calibri"/>
              <a:cs typeface="Calibri"/>
              <a:sym typeface="Calibri"/>
            </a:endParaRPr>
          </a:p>
        </p:txBody>
      </p:sp>
      <p:pic>
        <p:nvPicPr>
          <p:cNvPr descr="preencoded.png" id="1053" name="Google Shape;1053;p85"/>
          <p:cNvPicPr preferRelativeResize="0"/>
          <p:nvPr/>
        </p:nvPicPr>
        <p:blipFill rotWithShape="1">
          <a:blip r:embed="rId4">
            <a:alphaModFix/>
          </a:blip>
          <a:srcRect b="0" l="0" r="0" t="0"/>
          <a:stretch/>
        </p:blipFill>
        <p:spPr>
          <a:xfrm>
            <a:off x="1946969" y="1601986"/>
            <a:ext cx="2542132" cy="2542132"/>
          </a:xfrm>
          <a:prstGeom prst="rect">
            <a:avLst/>
          </a:prstGeom>
          <a:noFill/>
          <a:ln>
            <a:noFill/>
          </a:ln>
        </p:spPr>
      </p:pic>
      <p:sp>
        <p:nvSpPr>
          <p:cNvPr id="1054" name="Google Shape;1054;p85"/>
          <p:cNvSpPr/>
          <p:nvPr/>
        </p:nvSpPr>
        <p:spPr>
          <a:xfrm>
            <a:off x="1946969" y="4282232"/>
            <a:ext cx="2542200" cy="345300"/>
          </a:xfrm>
          <a:prstGeom prst="rect">
            <a:avLst/>
          </a:prstGeom>
          <a:noFill/>
          <a:ln>
            <a:noFill/>
          </a:ln>
        </p:spPr>
        <p:txBody>
          <a:bodyPr anchorCtr="0" anchor="t" bIns="28575" lIns="57150" spcFirstLastPara="1" rIns="57150" wrap="square" tIns="28575">
            <a:noAutofit/>
          </a:bodyPr>
          <a:lstStyle/>
          <a:p>
            <a:pPr indent="0" lvl="0" marL="0" marR="0" rtl="0" algn="ctr">
              <a:lnSpc>
                <a:spcPct val="124985"/>
              </a:lnSpc>
              <a:spcBef>
                <a:spcPts val="0"/>
              </a:spcBef>
              <a:spcAft>
                <a:spcPts val="0"/>
              </a:spcAft>
              <a:buClr>
                <a:srgbClr val="312F2B"/>
              </a:buClr>
              <a:buSzPts val="1100"/>
              <a:buFont typeface="Gelasio"/>
              <a:buNone/>
            </a:pPr>
            <a:r>
              <a:rPr b="0" i="0" lang="fr" sz="1100" u="none" cap="none" strike="noStrike">
                <a:solidFill>
                  <a:srgbClr val="312F2B"/>
                </a:solidFill>
                <a:latin typeface="Gelasio"/>
                <a:ea typeface="Gelasio"/>
                <a:cs typeface="Gelasio"/>
                <a:sym typeface="Gelasio"/>
              </a:rPr>
              <a:t>Identification des domaines à rationaliser</a:t>
            </a:r>
            <a:endParaRPr b="0" i="0" sz="1100" u="none" cap="none" strike="noStrike">
              <a:solidFill>
                <a:schemeClr val="dk1"/>
              </a:solidFill>
              <a:latin typeface="Calibri"/>
              <a:ea typeface="Calibri"/>
              <a:cs typeface="Calibri"/>
              <a:sym typeface="Calibri"/>
            </a:endParaRPr>
          </a:p>
        </p:txBody>
      </p:sp>
      <p:sp>
        <p:nvSpPr>
          <p:cNvPr id="1055" name="Google Shape;1055;p85"/>
          <p:cNvSpPr/>
          <p:nvPr/>
        </p:nvSpPr>
        <p:spPr>
          <a:xfrm>
            <a:off x="1946969" y="4738167"/>
            <a:ext cx="2542200" cy="176700"/>
          </a:xfrm>
          <a:prstGeom prst="rect">
            <a:avLst/>
          </a:prstGeom>
          <a:noFill/>
          <a:ln>
            <a:noFill/>
          </a:ln>
        </p:spPr>
        <p:txBody>
          <a:bodyPr anchorCtr="0" anchor="t" bIns="28575" lIns="57150" spcFirstLastPara="1" rIns="57150" wrap="square" tIns="28575">
            <a:noAutofit/>
          </a:bodyPr>
          <a:lstStyle/>
          <a:p>
            <a:pPr indent="0" lvl="0" marL="0" marR="0" rtl="0" algn="ctr">
              <a:lnSpc>
                <a:spcPct val="160057"/>
              </a:lnSpc>
              <a:spcBef>
                <a:spcPts val="0"/>
              </a:spcBef>
              <a:spcAft>
                <a:spcPts val="0"/>
              </a:spcAft>
              <a:buClr>
                <a:srgbClr val="272525"/>
              </a:buClr>
              <a:buSzPts val="900"/>
              <a:buFont typeface="Lato"/>
              <a:buNone/>
            </a:pPr>
            <a:r>
              <a:rPr b="0" i="0" lang="fr" sz="900" u="none" cap="none" strike="noStrike">
                <a:solidFill>
                  <a:srgbClr val="272525"/>
                </a:solidFill>
                <a:latin typeface="Lato"/>
                <a:ea typeface="Lato"/>
                <a:cs typeface="Lato"/>
                <a:sym typeface="Lato"/>
              </a:rPr>
              <a:t>Réduction des coûts de production et d'exploitation.</a:t>
            </a:r>
            <a:endParaRPr b="0" i="0" sz="900" u="none" cap="none" strike="noStrike">
              <a:solidFill>
                <a:schemeClr val="dk1"/>
              </a:solidFill>
              <a:latin typeface="Calibri"/>
              <a:ea typeface="Calibri"/>
              <a:cs typeface="Calibri"/>
              <a:sym typeface="Calibri"/>
            </a:endParaRPr>
          </a:p>
        </p:txBody>
      </p:sp>
      <p:pic>
        <p:nvPicPr>
          <p:cNvPr descr="preencoded.png" id="1056" name="Google Shape;1056;p85"/>
          <p:cNvPicPr preferRelativeResize="0"/>
          <p:nvPr/>
        </p:nvPicPr>
        <p:blipFill rotWithShape="1">
          <a:blip r:embed="rId5">
            <a:alphaModFix/>
          </a:blip>
          <a:srcRect b="0" l="0" r="0" t="0"/>
          <a:stretch/>
        </p:blipFill>
        <p:spPr>
          <a:xfrm>
            <a:off x="4654823" y="1601986"/>
            <a:ext cx="2542132" cy="2542132"/>
          </a:xfrm>
          <a:prstGeom prst="rect">
            <a:avLst/>
          </a:prstGeom>
          <a:noFill/>
          <a:ln>
            <a:noFill/>
          </a:ln>
        </p:spPr>
      </p:pic>
      <p:sp>
        <p:nvSpPr>
          <p:cNvPr id="1057" name="Google Shape;1057;p85"/>
          <p:cNvSpPr/>
          <p:nvPr/>
        </p:nvSpPr>
        <p:spPr>
          <a:xfrm>
            <a:off x="4654823" y="4282232"/>
            <a:ext cx="2542200" cy="345300"/>
          </a:xfrm>
          <a:prstGeom prst="rect">
            <a:avLst/>
          </a:prstGeom>
          <a:noFill/>
          <a:ln>
            <a:noFill/>
          </a:ln>
        </p:spPr>
        <p:txBody>
          <a:bodyPr anchorCtr="0" anchor="t" bIns="28575" lIns="57150" spcFirstLastPara="1" rIns="57150" wrap="square" tIns="28575">
            <a:noAutofit/>
          </a:bodyPr>
          <a:lstStyle/>
          <a:p>
            <a:pPr indent="0" lvl="0" marL="0" marR="0" rtl="0" algn="ctr">
              <a:lnSpc>
                <a:spcPct val="124985"/>
              </a:lnSpc>
              <a:spcBef>
                <a:spcPts val="0"/>
              </a:spcBef>
              <a:spcAft>
                <a:spcPts val="0"/>
              </a:spcAft>
              <a:buClr>
                <a:srgbClr val="312F2B"/>
              </a:buClr>
              <a:buSzPts val="1100"/>
              <a:buFont typeface="Gelasio"/>
              <a:buNone/>
            </a:pPr>
            <a:r>
              <a:rPr b="0" i="0" lang="fr" sz="1100" u="none" cap="none" strike="noStrike">
                <a:solidFill>
                  <a:srgbClr val="312F2B"/>
                </a:solidFill>
                <a:latin typeface="Gelasio"/>
                <a:ea typeface="Gelasio"/>
                <a:cs typeface="Gelasio"/>
                <a:sym typeface="Gelasio"/>
              </a:rPr>
              <a:t>Analyse de données et apprentissage automatique</a:t>
            </a:r>
            <a:endParaRPr b="0" i="0" sz="1100" u="none" cap="none" strike="noStrike">
              <a:solidFill>
                <a:schemeClr val="dk1"/>
              </a:solidFill>
              <a:latin typeface="Calibri"/>
              <a:ea typeface="Calibri"/>
              <a:cs typeface="Calibri"/>
              <a:sym typeface="Calibri"/>
            </a:endParaRPr>
          </a:p>
        </p:txBody>
      </p:sp>
      <p:sp>
        <p:nvSpPr>
          <p:cNvPr id="1058" name="Google Shape;1058;p85"/>
          <p:cNvSpPr/>
          <p:nvPr/>
        </p:nvSpPr>
        <p:spPr>
          <a:xfrm>
            <a:off x="4654823" y="4738167"/>
            <a:ext cx="2542200" cy="176700"/>
          </a:xfrm>
          <a:prstGeom prst="rect">
            <a:avLst/>
          </a:prstGeom>
          <a:noFill/>
          <a:ln>
            <a:noFill/>
          </a:ln>
        </p:spPr>
        <p:txBody>
          <a:bodyPr anchorCtr="0" anchor="t" bIns="28575" lIns="57150" spcFirstLastPara="1" rIns="57150" wrap="square" tIns="28575">
            <a:noAutofit/>
          </a:bodyPr>
          <a:lstStyle/>
          <a:p>
            <a:pPr indent="0" lvl="0" marL="0" marR="0" rtl="0" algn="ctr">
              <a:lnSpc>
                <a:spcPct val="160057"/>
              </a:lnSpc>
              <a:spcBef>
                <a:spcPts val="0"/>
              </a:spcBef>
              <a:spcAft>
                <a:spcPts val="0"/>
              </a:spcAft>
              <a:buClr>
                <a:srgbClr val="272525"/>
              </a:buClr>
              <a:buSzPts val="900"/>
              <a:buFont typeface="Lato"/>
              <a:buNone/>
            </a:pPr>
            <a:r>
              <a:rPr b="0" i="0" lang="fr" sz="900" u="none" cap="none" strike="noStrike">
                <a:solidFill>
                  <a:srgbClr val="272525"/>
                </a:solidFill>
                <a:latin typeface="Lato"/>
                <a:ea typeface="Lato"/>
                <a:cs typeface="Lato"/>
                <a:sym typeface="Lato"/>
              </a:rPr>
              <a:t>Optimisation des processus et réduction les coûts.</a:t>
            </a:r>
            <a:endParaRPr b="0" i="0" sz="900" u="none" cap="none" strike="noStrike">
              <a:solidFill>
                <a:schemeClr val="dk1"/>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32"/>
          <p:cNvSpPr txBox="1"/>
          <p:nvPr>
            <p:ph type="title"/>
          </p:nvPr>
        </p:nvSpPr>
        <p:spPr>
          <a:xfrm>
            <a:off x="329300" y="361325"/>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Présentation</a:t>
            </a:r>
            <a:endParaRPr/>
          </a:p>
        </p:txBody>
      </p:sp>
      <p:pic>
        <p:nvPicPr>
          <p:cNvPr id="328" name="Google Shape;328;p32"/>
          <p:cNvPicPr preferRelativeResize="0"/>
          <p:nvPr/>
        </p:nvPicPr>
        <p:blipFill>
          <a:blip r:embed="rId3">
            <a:alphaModFix/>
          </a:blip>
          <a:stretch>
            <a:fillRect/>
          </a:stretch>
        </p:blipFill>
        <p:spPr>
          <a:xfrm>
            <a:off x="7209825" y="361325"/>
            <a:ext cx="1506225" cy="1506250"/>
          </a:xfrm>
          <a:prstGeom prst="rect">
            <a:avLst/>
          </a:prstGeom>
          <a:noFill/>
          <a:ln>
            <a:noFill/>
          </a:ln>
        </p:spPr>
      </p:pic>
      <p:sp>
        <p:nvSpPr>
          <p:cNvPr id="329" name="Google Shape;329;p32"/>
          <p:cNvSpPr txBox="1"/>
          <p:nvPr/>
        </p:nvSpPr>
        <p:spPr>
          <a:xfrm>
            <a:off x="819150" y="907050"/>
            <a:ext cx="5609700" cy="598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fr" sz="2400">
                <a:solidFill>
                  <a:schemeClr val="dk2"/>
                </a:solidFill>
                <a:latin typeface="Montserrat"/>
                <a:ea typeface="Montserrat"/>
                <a:cs typeface="Montserrat"/>
                <a:sym typeface="Montserrat"/>
              </a:rPr>
              <a:t>Yann Fornier (30 ans)</a:t>
            </a:r>
            <a:endParaRPr sz="2400">
              <a:solidFill>
                <a:schemeClr val="dk2"/>
              </a:solidFill>
              <a:latin typeface="Montserrat"/>
              <a:ea typeface="Montserrat"/>
              <a:cs typeface="Montserrat"/>
              <a:sym typeface="Montserrat"/>
            </a:endParaRPr>
          </a:p>
        </p:txBody>
      </p:sp>
      <p:sp>
        <p:nvSpPr>
          <p:cNvPr id="330" name="Google Shape;330;p32"/>
          <p:cNvSpPr txBox="1"/>
          <p:nvPr/>
        </p:nvSpPr>
        <p:spPr>
          <a:xfrm>
            <a:off x="746425" y="1404275"/>
            <a:ext cx="6006000" cy="954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fr" sz="1300">
                <a:latin typeface="Lato"/>
                <a:ea typeface="Lato"/>
                <a:cs typeface="Lato"/>
                <a:sym typeface="Lato"/>
              </a:rPr>
              <a:t>Enseignant en Informatique - Ecole d’Ingénieur, Ecole de Commerce, Université</a:t>
            </a:r>
            <a:endParaRPr sz="1300">
              <a:latin typeface="Lato"/>
              <a:ea typeface="Lato"/>
              <a:cs typeface="Lato"/>
              <a:sym typeface="Lato"/>
            </a:endParaRPr>
          </a:p>
          <a:p>
            <a:pPr indent="0" lvl="0" marL="0" rtl="0" algn="l">
              <a:lnSpc>
                <a:spcPct val="115000"/>
              </a:lnSpc>
              <a:spcBef>
                <a:spcPts val="1600"/>
              </a:spcBef>
              <a:spcAft>
                <a:spcPts val="0"/>
              </a:spcAft>
              <a:buNone/>
            </a:pPr>
            <a:r>
              <a:rPr lang="fr" sz="1300">
                <a:latin typeface="Lato"/>
                <a:ea typeface="Lato"/>
                <a:cs typeface="Lato"/>
                <a:sym typeface="Lato"/>
              </a:rPr>
              <a:t>Domaines privilégiés : Informatique Quantique, Cloud Computing, Blockchain</a:t>
            </a:r>
            <a:endParaRPr sz="1300">
              <a:latin typeface="Lato"/>
              <a:ea typeface="Lato"/>
              <a:cs typeface="Lato"/>
              <a:sym typeface="Lato"/>
            </a:endParaRPr>
          </a:p>
          <a:p>
            <a:pPr indent="0" lvl="0" marL="0" rtl="0" algn="l">
              <a:lnSpc>
                <a:spcPct val="115000"/>
              </a:lnSpc>
              <a:spcBef>
                <a:spcPts val="1600"/>
              </a:spcBef>
              <a:spcAft>
                <a:spcPts val="1600"/>
              </a:spcAft>
              <a:buNone/>
            </a:pPr>
            <a:r>
              <a:t/>
            </a:r>
            <a:endParaRPr sz="1300">
              <a:latin typeface="Lato"/>
              <a:ea typeface="Lato"/>
              <a:cs typeface="Lato"/>
              <a:sym typeface="Lato"/>
            </a:endParaRPr>
          </a:p>
        </p:txBody>
      </p:sp>
      <p:pic>
        <p:nvPicPr>
          <p:cNvPr id="331" name="Google Shape;331;p32">
            <a:hlinkClick r:id="rId4"/>
          </p:cNvPr>
          <p:cNvPicPr preferRelativeResize="0"/>
          <p:nvPr/>
        </p:nvPicPr>
        <p:blipFill>
          <a:blip r:embed="rId5">
            <a:alphaModFix/>
          </a:blip>
          <a:stretch>
            <a:fillRect/>
          </a:stretch>
        </p:blipFill>
        <p:spPr>
          <a:xfrm>
            <a:off x="5684301" y="372074"/>
            <a:ext cx="915625" cy="933089"/>
          </a:xfrm>
          <a:prstGeom prst="rect">
            <a:avLst/>
          </a:prstGeom>
          <a:noFill/>
          <a:ln>
            <a:noFill/>
          </a:ln>
        </p:spPr>
      </p:pic>
      <p:pic>
        <p:nvPicPr>
          <p:cNvPr id="332" name="Google Shape;332;p32"/>
          <p:cNvPicPr preferRelativeResize="0"/>
          <p:nvPr/>
        </p:nvPicPr>
        <p:blipFill>
          <a:blip r:embed="rId6">
            <a:alphaModFix/>
          </a:blip>
          <a:stretch>
            <a:fillRect/>
          </a:stretch>
        </p:blipFill>
        <p:spPr>
          <a:xfrm>
            <a:off x="4452825" y="281062"/>
            <a:ext cx="1069600" cy="1115129"/>
          </a:xfrm>
          <a:prstGeom prst="rect">
            <a:avLst/>
          </a:prstGeom>
          <a:noFill/>
          <a:ln>
            <a:noFill/>
          </a:ln>
        </p:spPr>
      </p:pic>
      <p:pic>
        <p:nvPicPr>
          <p:cNvPr id="333" name="Google Shape;333;p32"/>
          <p:cNvPicPr preferRelativeResize="0"/>
          <p:nvPr/>
        </p:nvPicPr>
        <p:blipFill>
          <a:blip r:embed="rId7">
            <a:alphaModFix/>
          </a:blip>
          <a:stretch>
            <a:fillRect/>
          </a:stretch>
        </p:blipFill>
        <p:spPr>
          <a:xfrm>
            <a:off x="3627642" y="2345539"/>
            <a:ext cx="1069599" cy="1069599"/>
          </a:xfrm>
          <a:prstGeom prst="rect">
            <a:avLst/>
          </a:prstGeom>
          <a:noFill/>
          <a:ln>
            <a:noFill/>
          </a:ln>
        </p:spPr>
      </p:pic>
      <p:pic>
        <p:nvPicPr>
          <p:cNvPr id="334" name="Google Shape;334;p32"/>
          <p:cNvPicPr preferRelativeResize="0"/>
          <p:nvPr/>
        </p:nvPicPr>
        <p:blipFill>
          <a:blip r:embed="rId8">
            <a:alphaModFix/>
          </a:blip>
          <a:stretch>
            <a:fillRect/>
          </a:stretch>
        </p:blipFill>
        <p:spPr>
          <a:xfrm>
            <a:off x="7382942" y="2345527"/>
            <a:ext cx="1069600" cy="1069600"/>
          </a:xfrm>
          <a:prstGeom prst="rect">
            <a:avLst/>
          </a:prstGeom>
          <a:noFill/>
          <a:ln>
            <a:noFill/>
          </a:ln>
        </p:spPr>
      </p:pic>
      <p:pic>
        <p:nvPicPr>
          <p:cNvPr id="335" name="Google Shape;335;p32"/>
          <p:cNvPicPr preferRelativeResize="0"/>
          <p:nvPr/>
        </p:nvPicPr>
        <p:blipFill>
          <a:blip r:embed="rId9">
            <a:alphaModFix/>
          </a:blip>
          <a:stretch>
            <a:fillRect/>
          </a:stretch>
        </p:blipFill>
        <p:spPr>
          <a:xfrm>
            <a:off x="512654" y="3326789"/>
            <a:ext cx="1069599" cy="1069599"/>
          </a:xfrm>
          <a:prstGeom prst="rect">
            <a:avLst/>
          </a:prstGeom>
          <a:noFill/>
          <a:ln>
            <a:noFill/>
          </a:ln>
        </p:spPr>
      </p:pic>
      <p:pic>
        <p:nvPicPr>
          <p:cNvPr id="336" name="Google Shape;336;p32"/>
          <p:cNvPicPr preferRelativeResize="0"/>
          <p:nvPr/>
        </p:nvPicPr>
        <p:blipFill>
          <a:blip r:embed="rId10">
            <a:alphaModFix/>
          </a:blip>
          <a:stretch>
            <a:fillRect/>
          </a:stretch>
        </p:blipFill>
        <p:spPr>
          <a:xfrm>
            <a:off x="2307475" y="2257189"/>
            <a:ext cx="1279353" cy="1069601"/>
          </a:xfrm>
          <a:prstGeom prst="rect">
            <a:avLst/>
          </a:prstGeom>
          <a:noFill/>
          <a:ln>
            <a:noFill/>
          </a:ln>
        </p:spPr>
      </p:pic>
      <p:pic>
        <p:nvPicPr>
          <p:cNvPr id="337" name="Google Shape;337;p32"/>
          <p:cNvPicPr preferRelativeResize="0"/>
          <p:nvPr/>
        </p:nvPicPr>
        <p:blipFill>
          <a:blip r:embed="rId11">
            <a:alphaModFix/>
          </a:blip>
          <a:stretch>
            <a:fillRect/>
          </a:stretch>
        </p:blipFill>
        <p:spPr>
          <a:xfrm>
            <a:off x="4809500" y="2366938"/>
            <a:ext cx="1069600" cy="1069600"/>
          </a:xfrm>
          <a:prstGeom prst="rect">
            <a:avLst/>
          </a:prstGeom>
          <a:noFill/>
          <a:ln>
            <a:noFill/>
          </a:ln>
        </p:spPr>
      </p:pic>
      <p:pic>
        <p:nvPicPr>
          <p:cNvPr id="338" name="Google Shape;338;p32"/>
          <p:cNvPicPr preferRelativeResize="0"/>
          <p:nvPr/>
        </p:nvPicPr>
        <p:blipFill>
          <a:blip r:embed="rId12">
            <a:alphaModFix/>
          </a:blip>
          <a:stretch>
            <a:fillRect/>
          </a:stretch>
        </p:blipFill>
        <p:spPr>
          <a:xfrm>
            <a:off x="5991343" y="2240663"/>
            <a:ext cx="1279350" cy="1279350"/>
          </a:xfrm>
          <a:prstGeom prst="rect">
            <a:avLst/>
          </a:prstGeom>
          <a:noFill/>
          <a:ln>
            <a:noFill/>
          </a:ln>
        </p:spPr>
      </p:pic>
      <p:pic>
        <p:nvPicPr>
          <p:cNvPr id="339" name="Google Shape;339;p32"/>
          <p:cNvPicPr preferRelativeResize="0"/>
          <p:nvPr/>
        </p:nvPicPr>
        <p:blipFill>
          <a:blip r:embed="rId13">
            <a:alphaModFix/>
          </a:blip>
          <a:stretch>
            <a:fillRect/>
          </a:stretch>
        </p:blipFill>
        <p:spPr>
          <a:xfrm>
            <a:off x="382575" y="2447226"/>
            <a:ext cx="1924900" cy="866225"/>
          </a:xfrm>
          <a:prstGeom prst="rect">
            <a:avLst/>
          </a:prstGeom>
          <a:noFill/>
          <a:ln>
            <a:noFill/>
          </a:ln>
        </p:spPr>
      </p:pic>
      <p:pic>
        <p:nvPicPr>
          <p:cNvPr id="340" name="Google Shape;340;p32"/>
          <p:cNvPicPr preferRelativeResize="0"/>
          <p:nvPr/>
        </p:nvPicPr>
        <p:blipFill>
          <a:blip r:embed="rId14">
            <a:alphaModFix/>
          </a:blip>
          <a:stretch>
            <a:fillRect/>
          </a:stretch>
        </p:blipFill>
        <p:spPr>
          <a:xfrm>
            <a:off x="1746875" y="3562350"/>
            <a:ext cx="1197000" cy="598500"/>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3" name="Shape 1063"/>
        <p:cNvGrpSpPr/>
        <p:nvPr/>
      </p:nvGrpSpPr>
      <p:grpSpPr>
        <a:xfrm>
          <a:off x="0" y="0"/>
          <a:ext cx="0" cy="0"/>
          <a:chOff x="0" y="0"/>
          <a:chExt cx="0" cy="0"/>
        </a:xfrm>
      </p:grpSpPr>
      <p:pic>
        <p:nvPicPr>
          <p:cNvPr descr="preencoded.png" id="1064" name="Google Shape;1064;p86"/>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1065" name="Google Shape;1065;p86"/>
          <p:cNvSpPr/>
          <p:nvPr/>
        </p:nvSpPr>
        <p:spPr>
          <a:xfrm>
            <a:off x="0" y="0"/>
            <a:ext cx="9144000" cy="5144400"/>
          </a:xfrm>
          <a:prstGeom prst="rect">
            <a:avLst/>
          </a:prstGeom>
          <a:solidFill>
            <a:srgbClr val="FFFFFF">
              <a:alpha val="74900"/>
            </a:srgbClr>
          </a:solidFill>
          <a:ln cap="flat" cmpd="sng" w="12250">
            <a:solidFill>
              <a:srgbClr val="FFFFFF">
                <a:alpha val="63919"/>
              </a:srgbClr>
            </a:solidFill>
            <a:prstDash val="solid"/>
            <a:round/>
            <a:headEnd len="sm" w="sm" type="none"/>
            <a:tailEnd len="sm" w="sm" type="none"/>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1066" name="Google Shape;1066;p86"/>
          <p:cNvSpPr/>
          <p:nvPr/>
        </p:nvSpPr>
        <p:spPr>
          <a:xfrm>
            <a:off x="1640235" y="110802"/>
            <a:ext cx="3243300" cy="385800"/>
          </a:xfrm>
          <a:prstGeom prst="rect">
            <a:avLst/>
          </a:prstGeom>
          <a:noFill/>
          <a:ln>
            <a:noFill/>
          </a:ln>
        </p:spPr>
        <p:txBody>
          <a:bodyPr anchorCtr="0" anchor="t" bIns="28575" lIns="57150" spcFirstLastPara="1" rIns="57150" wrap="square" tIns="28575">
            <a:noAutofit/>
          </a:bodyPr>
          <a:lstStyle/>
          <a:p>
            <a:pPr indent="0" lvl="0" marL="0" marR="0" rtl="0" algn="l">
              <a:lnSpc>
                <a:spcPct val="125000"/>
              </a:lnSpc>
              <a:spcBef>
                <a:spcPts val="0"/>
              </a:spcBef>
              <a:spcAft>
                <a:spcPts val="0"/>
              </a:spcAft>
              <a:buClr>
                <a:srgbClr val="312F2B"/>
              </a:buClr>
              <a:buSzPts val="2400"/>
              <a:buFont typeface="Gelasio"/>
              <a:buNone/>
            </a:pPr>
            <a:r>
              <a:rPr b="0" i="0" lang="fr" sz="2400" u="none" cap="none" strike="noStrike">
                <a:solidFill>
                  <a:srgbClr val="312F2B"/>
                </a:solidFill>
                <a:latin typeface="Gelasio"/>
                <a:ea typeface="Gelasio"/>
                <a:cs typeface="Gelasio"/>
                <a:sym typeface="Gelasio"/>
              </a:rPr>
              <a:t>5. Adaptabilité et agilité</a:t>
            </a:r>
            <a:endParaRPr b="0" i="0" sz="2400" u="none" cap="none" strike="noStrike">
              <a:solidFill>
                <a:schemeClr val="dk1"/>
              </a:solidFill>
              <a:latin typeface="Calibri"/>
              <a:ea typeface="Calibri"/>
              <a:cs typeface="Calibri"/>
              <a:sym typeface="Calibri"/>
            </a:endParaRPr>
          </a:p>
        </p:txBody>
      </p:sp>
      <p:sp>
        <p:nvSpPr>
          <p:cNvPr id="1067" name="Google Shape;1067;p86"/>
          <p:cNvSpPr/>
          <p:nvPr/>
        </p:nvSpPr>
        <p:spPr>
          <a:xfrm>
            <a:off x="1640235" y="971922"/>
            <a:ext cx="5863500" cy="395100"/>
          </a:xfrm>
          <a:prstGeom prst="rect">
            <a:avLst/>
          </a:prstGeom>
          <a:noFill/>
          <a:ln>
            <a:noFill/>
          </a:ln>
        </p:spPr>
        <p:txBody>
          <a:bodyPr anchorCtr="0" anchor="t" bIns="28575" lIns="57150" spcFirstLastPara="1" rIns="57150" wrap="square" tIns="28575">
            <a:noAutofit/>
          </a:bodyPr>
          <a:lstStyle/>
          <a:p>
            <a:pPr indent="0" lvl="0" marL="0" marR="0" rtl="0" algn="l">
              <a:lnSpc>
                <a:spcPct val="160000"/>
              </a:lnSpc>
              <a:spcBef>
                <a:spcPts val="0"/>
              </a:spcBef>
              <a:spcAft>
                <a:spcPts val="0"/>
              </a:spcAft>
              <a:buClr>
                <a:srgbClr val="272525"/>
              </a:buClr>
              <a:buSzPts val="1000"/>
              <a:buFont typeface="Lato"/>
              <a:buNone/>
            </a:pPr>
            <a:r>
              <a:rPr b="0" i="0" lang="fr" sz="1000" u="none" cap="none" strike="noStrike">
                <a:solidFill>
                  <a:srgbClr val="272525"/>
                </a:solidFill>
                <a:latin typeface="Lato"/>
                <a:ea typeface="Lato"/>
                <a:cs typeface="Lato"/>
                <a:sym typeface="Lato"/>
              </a:rPr>
              <a:t>Les SII offrent une infrastructure flexible et évolutive qui permet aux entreprises de s'adapter aux changements du marché et d'innover.</a:t>
            </a:r>
            <a:endParaRPr b="0" i="0" sz="1000" u="none" cap="none" strike="noStrike">
              <a:solidFill>
                <a:schemeClr val="dk1"/>
              </a:solidFill>
              <a:latin typeface="Calibri"/>
              <a:ea typeface="Calibri"/>
              <a:cs typeface="Calibri"/>
              <a:sym typeface="Calibri"/>
            </a:endParaRPr>
          </a:p>
        </p:txBody>
      </p:sp>
      <p:pic>
        <p:nvPicPr>
          <p:cNvPr descr="preencoded.png" id="1068" name="Google Shape;1068;p86"/>
          <p:cNvPicPr preferRelativeResize="0"/>
          <p:nvPr/>
        </p:nvPicPr>
        <p:blipFill rotWithShape="1">
          <a:blip r:embed="rId4">
            <a:alphaModFix/>
          </a:blip>
          <a:srcRect b="0" l="0" r="0" t="0"/>
          <a:stretch/>
        </p:blipFill>
        <p:spPr>
          <a:xfrm>
            <a:off x="3368427" y="1505769"/>
            <a:ext cx="2407147" cy="1626766"/>
          </a:xfrm>
          <a:prstGeom prst="rect">
            <a:avLst/>
          </a:prstGeom>
          <a:noFill/>
          <a:ln>
            <a:noFill/>
          </a:ln>
        </p:spPr>
      </p:pic>
      <p:sp>
        <p:nvSpPr>
          <p:cNvPr id="1069" name="Google Shape;1069;p86"/>
          <p:cNvSpPr/>
          <p:nvPr/>
        </p:nvSpPr>
        <p:spPr>
          <a:xfrm>
            <a:off x="1640235" y="3242369"/>
            <a:ext cx="1753500" cy="385800"/>
          </a:xfrm>
          <a:prstGeom prst="rect">
            <a:avLst/>
          </a:prstGeom>
          <a:noFill/>
          <a:ln>
            <a:noFill/>
          </a:ln>
        </p:spPr>
        <p:txBody>
          <a:bodyPr anchorCtr="0" anchor="t" bIns="28575" lIns="57150" spcFirstLastPara="1" rIns="57150" wrap="square" tIns="28575">
            <a:noAutofit/>
          </a:bodyPr>
          <a:lstStyle/>
          <a:p>
            <a:pPr indent="0" lvl="0" marL="0" marR="0" rtl="0" algn="ctr">
              <a:lnSpc>
                <a:spcPct val="125000"/>
              </a:lnSpc>
              <a:spcBef>
                <a:spcPts val="0"/>
              </a:spcBef>
              <a:spcAft>
                <a:spcPts val="0"/>
              </a:spcAft>
              <a:buClr>
                <a:srgbClr val="312F2B"/>
              </a:buClr>
              <a:buSzPts val="1200"/>
              <a:buFont typeface="Gelasio"/>
              <a:buNone/>
            </a:pPr>
            <a:r>
              <a:rPr b="0" i="0" lang="fr" sz="1200" u="none" cap="none" strike="noStrike">
                <a:solidFill>
                  <a:srgbClr val="312F2B"/>
                </a:solidFill>
                <a:latin typeface="Gelasio"/>
                <a:ea typeface="Gelasio"/>
                <a:cs typeface="Gelasio"/>
                <a:sym typeface="Gelasio"/>
              </a:rPr>
              <a:t>Intégration des nouvelles technologies</a:t>
            </a:r>
            <a:endParaRPr b="0" i="0" sz="1200" u="none" cap="none" strike="noStrike">
              <a:solidFill>
                <a:schemeClr val="dk1"/>
              </a:solidFill>
              <a:latin typeface="Calibri"/>
              <a:ea typeface="Calibri"/>
              <a:cs typeface="Calibri"/>
              <a:sym typeface="Calibri"/>
            </a:endParaRPr>
          </a:p>
        </p:txBody>
      </p:sp>
      <p:sp>
        <p:nvSpPr>
          <p:cNvPr id="1070" name="Google Shape;1070;p86"/>
          <p:cNvSpPr/>
          <p:nvPr/>
        </p:nvSpPr>
        <p:spPr>
          <a:xfrm>
            <a:off x="1640235" y="3903911"/>
            <a:ext cx="1753500" cy="592500"/>
          </a:xfrm>
          <a:prstGeom prst="rect">
            <a:avLst/>
          </a:prstGeom>
          <a:noFill/>
          <a:ln>
            <a:noFill/>
          </a:ln>
        </p:spPr>
        <p:txBody>
          <a:bodyPr anchorCtr="0" anchor="t" bIns="28575" lIns="57150" spcFirstLastPara="1" rIns="57150" wrap="square" tIns="28575">
            <a:noAutofit/>
          </a:bodyPr>
          <a:lstStyle/>
          <a:p>
            <a:pPr indent="0" lvl="0" marL="0" marR="0" rtl="0" algn="ctr">
              <a:lnSpc>
                <a:spcPct val="160000"/>
              </a:lnSpc>
              <a:spcBef>
                <a:spcPts val="0"/>
              </a:spcBef>
              <a:spcAft>
                <a:spcPts val="0"/>
              </a:spcAft>
              <a:buClr>
                <a:srgbClr val="272525"/>
              </a:buClr>
              <a:buSzPts val="1000"/>
              <a:buFont typeface="Lato"/>
              <a:buNone/>
            </a:pPr>
            <a:r>
              <a:rPr b="0" i="0" lang="fr" sz="1000" u="none" cap="none" strike="noStrike">
                <a:solidFill>
                  <a:srgbClr val="272525"/>
                </a:solidFill>
                <a:latin typeface="Lato"/>
                <a:ea typeface="Lato"/>
                <a:cs typeface="Lato"/>
                <a:sym typeface="Lato"/>
              </a:rPr>
              <a:t>Intégration de nouvelles technologies pour rester compétitif.</a:t>
            </a:r>
            <a:endParaRPr b="0" i="0" sz="1000" u="none" cap="none" strike="noStrike">
              <a:solidFill>
                <a:schemeClr val="dk1"/>
              </a:solidFill>
              <a:latin typeface="Calibri"/>
              <a:ea typeface="Calibri"/>
              <a:cs typeface="Calibri"/>
              <a:sym typeface="Calibri"/>
            </a:endParaRPr>
          </a:p>
        </p:txBody>
      </p:sp>
      <p:sp>
        <p:nvSpPr>
          <p:cNvPr id="1071" name="Google Shape;1071;p86"/>
          <p:cNvSpPr/>
          <p:nvPr/>
        </p:nvSpPr>
        <p:spPr>
          <a:xfrm>
            <a:off x="3699644" y="3242369"/>
            <a:ext cx="1753500" cy="385800"/>
          </a:xfrm>
          <a:prstGeom prst="rect">
            <a:avLst/>
          </a:prstGeom>
          <a:noFill/>
          <a:ln>
            <a:noFill/>
          </a:ln>
        </p:spPr>
        <p:txBody>
          <a:bodyPr anchorCtr="0" anchor="t" bIns="28575" lIns="57150" spcFirstLastPara="1" rIns="57150" wrap="square" tIns="28575">
            <a:noAutofit/>
          </a:bodyPr>
          <a:lstStyle/>
          <a:p>
            <a:pPr indent="0" lvl="0" marL="0" marR="0" rtl="0" algn="ctr">
              <a:lnSpc>
                <a:spcPct val="125000"/>
              </a:lnSpc>
              <a:spcBef>
                <a:spcPts val="0"/>
              </a:spcBef>
              <a:spcAft>
                <a:spcPts val="0"/>
              </a:spcAft>
              <a:buClr>
                <a:srgbClr val="312F2B"/>
              </a:buClr>
              <a:buSzPts val="1200"/>
              <a:buFont typeface="Gelasio"/>
              <a:buNone/>
            </a:pPr>
            <a:r>
              <a:rPr b="0" i="0" lang="fr" sz="1200" u="none" cap="none" strike="noStrike">
                <a:solidFill>
                  <a:srgbClr val="312F2B"/>
                </a:solidFill>
                <a:latin typeface="Gelasio"/>
                <a:ea typeface="Gelasio"/>
                <a:cs typeface="Gelasio"/>
                <a:sym typeface="Gelasio"/>
              </a:rPr>
              <a:t>Adaptation aux nouvelles exigences réglementaires</a:t>
            </a:r>
            <a:endParaRPr b="0" i="0" sz="1200" u="none" cap="none" strike="noStrike">
              <a:solidFill>
                <a:schemeClr val="dk1"/>
              </a:solidFill>
              <a:latin typeface="Calibri"/>
              <a:ea typeface="Calibri"/>
              <a:cs typeface="Calibri"/>
              <a:sym typeface="Calibri"/>
            </a:endParaRPr>
          </a:p>
        </p:txBody>
      </p:sp>
      <p:sp>
        <p:nvSpPr>
          <p:cNvPr id="1072" name="Google Shape;1072;p86"/>
          <p:cNvSpPr/>
          <p:nvPr/>
        </p:nvSpPr>
        <p:spPr>
          <a:xfrm>
            <a:off x="3699644" y="3903911"/>
            <a:ext cx="1753500" cy="789900"/>
          </a:xfrm>
          <a:prstGeom prst="rect">
            <a:avLst/>
          </a:prstGeom>
          <a:noFill/>
          <a:ln>
            <a:noFill/>
          </a:ln>
        </p:spPr>
        <p:txBody>
          <a:bodyPr anchorCtr="0" anchor="t" bIns="28575" lIns="57150" spcFirstLastPara="1" rIns="57150" wrap="square" tIns="28575">
            <a:noAutofit/>
          </a:bodyPr>
          <a:lstStyle/>
          <a:p>
            <a:pPr indent="0" lvl="0" marL="0" marR="0" rtl="0" algn="ctr">
              <a:lnSpc>
                <a:spcPct val="160000"/>
              </a:lnSpc>
              <a:spcBef>
                <a:spcPts val="0"/>
              </a:spcBef>
              <a:spcAft>
                <a:spcPts val="0"/>
              </a:spcAft>
              <a:buClr>
                <a:srgbClr val="272525"/>
              </a:buClr>
              <a:buSzPts val="1000"/>
              <a:buFont typeface="Lato"/>
              <a:buNone/>
            </a:pPr>
            <a:r>
              <a:rPr b="0" i="0" lang="fr" sz="1000" u="none" cap="none" strike="noStrike">
                <a:solidFill>
                  <a:srgbClr val="272525"/>
                </a:solidFill>
                <a:latin typeface="Lato"/>
                <a:ea typeface="Lato"/>
                <a:cs typeface="Lato"/>
                <a:sym typeface="Lato"/>
              </a:rPr>
              <a:t>Adaptation aux exigences réglementaires pour répondre aux normes demandées par les instances supérieures.</a:t>
            </a:r>
            <a:endParaRPr b="0" i="0" sz="1000" u="none" cap="none" strike="noStrike">
              <a:solidFill>
                <a:schemeClr val="dk1"/>
              </a:solidFill>
              <a:latin typeface="Calibri"/>
              <a:ea typeface="Calibri"/>
              <a:cs typeface="Calibri"/>
              <a:sym typeface="Calibri"/>
            </a:endParaRPr>
          </a:p>
        </p:txBody>
      </p:sp>
      <p:sp>
        <p:nvSpPr>
          <p:cNvPr id="1073" name="Google Shape;1073;p86"/>
          <p:cNvSpPr/>
          <p:nvPr/>
        </p:nvSpPr>
        <p:spPr>
          <a:xfrm>
            <a:off x="5773787" y="3242369"/>
            <a:ext cx="1724100" cy="192900"/>
          </a:xfrm>
          <a:prstGeom prst="rect">
            <a:avLst/>
          </a:prstGeom>
          <a:noFill/>
          <a:ln>
            <a:noFill/>
          </a:ln>
        </p:spPr>
        <p:txBody>
          <a:bodyPr anchorCtr="0" anchor="t" bIns="28575" lIns="57150" spcFirstLastPara="1" rIns="57150" wrap="square" tIns="28575">
            <a:noAutofit/>
          </a:bodyPr>
          <a:lstStyle/>
          <a:p>
            <a:pPr indent="0" lvl="0" marL="0" marR="0" rtl="0" algn="ctr">
              <a:lnSpc>
                <a:spcPct val="125000"/>
              </a:lnSpc>
              <a:spcBef>
                <a:spcPts val="0"/>
              </a:spcBef>
              <a:spcAft>
                <a:spcPts val="0"/>
              </a:spcAft>
              <a:buClr>
                <a:srgbClr val="312F2B"/>
              </a:buClr>
              <a:buSzPts val="1200"/>
              <a:buFont typeface="Gelasio"/>
              <a:buNone/>
            </a:pPr>
            <a:r>
              <a:rPr b="0" i="0" lang="fr" sz="1200" u="none" cap="none" strike="noStrike">
                <a:solidFill>
                  <a:srgbClr val="312F2B"/>
                </a:solidFill>
                <a:latin typeface="Gelasio"/>
                <a:ea typeface="Gelasio"/>
                <a:cs typeface="Gelasio"/>
                <a:sym typeface="Gelasio"/>
              </a:rPr>
              <a:t>Ajustement des processus</a:t>
            </a:r>
            <a:endParaRPr b="0" i="0" sz="1200" u="none" cap="none" strike="noStrike">
              <a:solidFill>
                <a:schemeClr val="dk1"/>
              </a:solidFill>
              <a:latin typeface="Calibri"/>
              <a:ea typeface="Calibri"/>
              <a:cs typeface="Calibri"/>
              <a:sym typeface="Calibri"/>
            </a:endParaRPr>
          </a:p>
        </p:txBody>
      </p:sp>
      <p:sp>
        <p:nvSpPr>
          <p:cNvPr id="1074" name="Google Shape;1074;p86"/>
          <p:cNvSpPr/>
          <p:nvPr/>
        </p:nvSpPr>
        <p:spPr>
          <a:xfrm>
            <a:off x="5759053" y="3711029"/>
            <a:ext cx="1753500" cy="592500"/>
          </a:xfrm>
          <a:prstGeom prst="rect">
            <a:avLst/>
          </a:prstGeom>
          <a:noFill/>
          <a:ln>
            <a:noFill/>
          </a:ln>
        </p:spPr>
        <p:txBody>
          <a:bodyPr anchorCtr="0" anchor="t" bIns="28575" lIns="57150" spcFirstLastPara="1" rIns="57150" wrap="square" tIns="28575">
            <a:noAutofit/>
          </a:bodyPr>
          <a:lstStyle/>
          <a:p>
            <a:pPr indent="0" lvl="0" marL="0" marR="0" rtl="0" algn="ctr">
              <a:lnSpc>
                <a:spcPct val="160000"/>
              </a:lnSpc>
              <a:spcBef>
                <a:spcPts val="0"/>
              </a:spcBef>
              <a:spcAft>
                <a:spcPts val="0"/>
              </a:spcAft>
              <a:buClr>
                <a:srgbClr val="272525"/>
              </a:buClr>
              <a:buSzPts val="1000"/>
              <a:buFont typeface="Lato"/>
              <a:buNone/>
            </a:pPr>
            <a:r>
              <a:rPr b="0" i="0" lang="fr" sz="1000" u="none" cap="none" strike="noStrike">
                <a:solidFill>
                  <a:srgbClr val="272525"/>
                </a:solidFill>
                <a:latin typeface="Lato"/>
                <a:ea typeface="Lato"/>
                <a:cs typeface="Lato"/>
                <a:sym typeface="Lato"/>
              </a:rPr>
              <a:t>Ajustement des processus pour améliorer l'efficacité globale de l'entreprise.</a:t>
            </a:r>
            <a:endParaRPr b="0" i="0" sz="1000" u="none" cap="none" strike="noStrike">
              <a:solidFill>
                <a:schemeClr val="dk1"/>
              </a:solidFill>
              <a:latin typeface="Calibri"/>
              <a:ea typeface="Calibri"/>
              <a:cs typeface="Calibri"/>
              <a:sym typeface="Calibri"/>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9" name="Shape 1079"/>
        <p:cNvGrpSpPr/>
        <p:nvPr/>
      </p:nvGrpSpPr>
      <p:grpSpPr>
        <a:xfrm>
          <a:off x="0" y="0"/>
          <a:ext cx="0" cy="0"/>
          <a:chOff x="0" y="0"/>
          <a:chExt cx="0" cy="0"/>
        </a:xfrm>
      </p:grpSpPr>
      <p:pic>
        <p:nvPicPr>
          <p:cNvPr descr="preencoded.png" id="1080" name="Google Shape;1080;p87"/>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1081" name="Google Shape;1081;p87"/>
          <p:cNvSpPr/>
          <p:nvPr/>
        </p:nvSpPr>
        <p:spPr>
          <a:xfrm>
            <a:off x="0" y="0"/>
            <a:ext cx="9144000" cy="5143500"/>
          </a:xfrm>
          <a:prstGeom prst="rect">
            <a:avLst/>
          </a:prstGeom>
          <a:solidFill>
            <a:srgbClr val="FFFFFF">
              <a:alpha val="74900"/>
            </a:srgbClr>
          </a:solidFill>
          <a:ln cap="flat" cmpd="sng" w="12725">
            <a:solidFill>
              <a:srgbClr val="FFFFFF">
                <a:alpha val="63919"/>
              </a:srgbClr>
            </a:solidFill>
            <a:prstDash val="solid"/>
            <a:round/>
            <a:headEnd len="sm" w="sm" type="none"/>
            <a:tailEnd len="sm" w="sm" type="none"/>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1082" name="Google Shape;1082;p87"/>
          <p:cNvSpPr/>
          <p:nvPr/>
        </p:nvSpPr>
        <p:spPr>
          <a:xfrm>
            <a:off x="479078" y="450354"/>
            <a:ext cx="4756800" cy="798300"/>
          </a:xfrm>
          <a:prstGeom prst="rect">
            <a:avLst/>
          </a:prstGeom>
          <a:noFill/>
          <a:ln>
            <a:noFill/>
          </a:ln>
        </p:spPr>
        <p:txBody>
          <a:bodyPr anchorCtr="0" anchor="t" bIns="28575" lIns="57150" spcFirstLastPara="1" rIns="57150" wrap="square" tIns="28575">
            <a:noAutofit/>
          </a:bodyPr>
          <a:lstStyle/>
          <a:p>
            <a:pPr indent="0" lvl="0" marL="0" marR="0" rtl="0" algn="l">
              <a:lnSpc>
                <a:spcPct val="125000"/>
              </a:lnSpc>
              <a:spcBef>
                <a:spcPts val="0"/>
              </a:spcBef>
              <a:spcAft>
                <a:spcPts val="0"/>
              </a:spcAft>
              <a:buClr>
                <a:srgbClr val="312F2B"/>
              </a:buClr>
              <a:buSzPts val="2500"/>
              <a:buFont typeface="Gelasio"/>
              <a:buNone/>
            </a:pPr>
            <a:r>
              <a:rPr b="0" i="0" lang="fr" sz="2500" u="none" cap="none" strike="noStrike">
                <a:solidFill>
                  <a:srgbClr val="312F2B"/>
                </a:solidFill>
                <a:latin typeface="Gelasio"/>
                <a:ea typeface="Gelasio"/>
                <a:cs typeface="Gelasio"/>
                <a:sym typeface="Gelasio"/>
              </a:rPr>
              <a:t>6. Amélioration de la collaboration et coordination</a:t>
            </a:r>
            <a:endParaRPr b="0" i="0" sz="2500" u="none" cap="none" strike="noStrike">
              <a:solidFill>
                <a:schemeClr val="dk1"/>
              </a:solidFill>
              <a:latin typeface="Calibri"/>
              <a:ea typeface="Calibri"/>
              <a:cs typeface="Calibri"/>
              <a:sym typeface="Calibri"/>
            </a:endParaRPr>
          </a:p>
        </p:txBody>
      </p:sp>
      <p:sp>
        <p:nvSpPr>
          <p:cNvPr id="1083" name="Google Shape;1083;p87"/>
          <p:cNvSpPr/>
          <p:nvPr/>
        </p:nvSpPr>
        <p:spPr>
          <a:xfrm>
            <a:off x="479078" y="1440433"/>
            <a:ext cx="4756800" cy="817800"/>
          </a:xfrm>
          <a:prstGeom prst="rect">
            <a:avLst/>
          </a:prstGeom>
          <a:noFill/>
          <a:ln>
            <a:noFill/>
          </a:ln>
        </p:spPr>
        <p:txBody>
          <a:bodyPr anchorCtr="0" anchor="t" bIns="28575" lIns="57150" spcFirstLastPara="1" rIns="57150" wrap="square" tIns="28575">
            <a:noAutofit/>
          </a:bodyPr>
          <a:lstStyle/>
          <a:p>
            <a:pPr indent="0" lvl="0" marL="0" marR="0" rtl="0" algn="l">
              <a:lnSpc>
                <a:spcPct val="159937"/>
              </a:lnSpc>
              <a:spcBef>
                <a:spcPts val="0"/>
              </a:spcBef>
              <a:spcAft>
                <a:spcPts val="0"/>
              </a:spcAft>
              <a:buClr>
                <a:srgbClr val="272525"/>
              </a:buClr>
              <a:buSzPts val="1000"/>
              <a:buFont typeface="Lato"/>
              <a:buNone/>
            </a:pPr>
            <a:r>
              <a:rPr b="0" i="0" lang="fr" sz="1000" u="none" cap="none" strike="noStrike">
                <a:solidFill>
                  <a:srgbClr val="272525"/>
                </a:solidFill>
                <a:latin typeface="Lato"/>
                <a:ea typeface="Lato"/>
                <a:cs typeface="Lato"/>
                <a:sym typeface="Lato"/>
              </a:rPr>
              <a:t>Les systèmes d'informations améliorent la collaboration et la coordination entre les différents acteurs de l'industrie par le partage d'informations en temps réel, la communication entre les équipes et les départements, ainsi que la coordination des activités.</a:t>
            </a:r>
            <a:endParaRPr b="0" i="0" sz="1000" u="none" cap="none" strike="noStrike">
              <a:solidFill>
                <a:schemeClr val="dk1"/>
              </a:solidFill>
              <a:latin typeface="Calibri"/>
              <a:ea typeface="Calibri"/>
              <a:cs typeface="Calibri"/>
              <a:sym typeface="Calibri"/>
            </a:endParaRPr>
          </a:p>
        </p:txBody>
      </p:sp>
      <p:sp>
        <p:nvSpPr>
          <p:cNvPr id="1084" name="Google Shape;1084;p87"/>
          <p:cNvSpPr/>
          <p:nvPr/>
        </p:nvSpPr>
        <p:spPr>
          <a:xfrm>
            <a:off x="479078" y="2501578"/>
            <a:ext cx="287400" cy="287400"/>
          </a:xfrm>
          <a:prstGeom prst="roundRect">
            <a:avLst>
              <a:gd fmla="val 20004" name="adj"/>
            </a:avLst>
          </a:prstGeom>
          <a:solidFill>
            <a:srgbClr val="E8E8E3"/>
          </a:solidFill>
          <a:ln cap="flat" cmpd="sng" w="12725">
            <a:solidFill>
              <a:srgbClr val="D1D1C7"/>
            </a:solidFill>
            <a:prstDash val="solid"/>
            <a:round/>
            <a:headEnd len="sm" w="sm" type="none"/>
            <a:tailEnd len="sm" w="sm" type="none"/>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1085" name="Google Shape;1085;p87"/>
          <p:cNvSpPr/>
          <p:nvPr/>
        </p:nvSpPr>
        <p:spPr>
          <a:xfrm>
            <a:off x="582290" y="2525539"/>
            <a:ext cx="81000" cy="239400"/>
          </a:xfrm>
          <a:prstGeom prst="rect">
            <a:avLst/>
          </a:prstGeom>
          <a:noFill/>
          <a:ln>
            <a:noFill/>
          </a:ln>
        </p:spPr>
        <p:txBody>
          <a:bodyPr anchorCtr="0" anchor="t" bIns="28575" lIns="57150" spcFirstLastPara="1" rIns="57150" wrap="square" tIns="28575">
            <a:noAutofit/>
          </a:bodyPr>
          <a:lstStyle/>
          <a:p>
            <a:pPr indent="0" lvl="0" marL="0" marR="0" rtl="0" algn="ctr">
              <a:lnSpc>
                <a:spcPct val="125020"/>
              </a:lnSpc>
              <a:spcBef>
                <a:spcPts val="0"/>
              </a:spcBef>
              <a:spcAft>
                <a:spcPts val="0"/>
              </a:spcAft>
              <a:buClr>
                <a:srgbClr val="272525"/>
              </a:buClr>
              <a:buSzPts val="1500"/>
              <a:buFont typeface="Gelasio"/>
              <a:buNone/>
            </a:pPr>
            <a:r>
              <a:rPr b="0" i="0" lang="fr" sz="1500" u="none" cap="none" strike="noStrike">
                <a:solidFill>
                  <a:srgbClr val="272525"/>
                </a:solidFill>
                <a:latin typeface="Gelasio"/>
                <a:ea typeface="Gelasio"/>
                <a:cs typeface="Gelasio"/>
                <a:sym typeface="Gelasio"/>
              </a:rPr>
              <a:t>1</a:t>
            </a:r>
            <a:endParaRPr b="0" i="0" sz="1500" u="none" cap="none" strike="noStrike">
              <a:solidFill>
                <a:schemeClr val="dk1"/>
              </a:solidFill>
              <a:latin typeface="Calibri"/>
              <a:ea typeface="Calibri"/>
              <a:cs typeface="Calibri"/>
              <a:sym typeface="Calibri"/>
            </a:endParaRPr>
          </a:p>
        </p:txBody>
      </p:sp>
      <p:sp>
        <p:nvSpPr>
          <p:cNvPr id="1086" name="Google Shape;1086;p87"/>
          <p:cNvSpPr/>
          <p:nvPr/>
        </p:nvSpPr>
        <p:spPr>
          <a:xfrm>
            <a:off x="894159" y="2545482"/>
            <a:ext cx="1899600" cy="399300"/>
          </a:xfrm>
          <a:prstGeom prst="rect">
            <a:avLst/>
          </a:prstGeom>
          <a:noFill/>
          <a:ln>
            <a:noFill/>
          </a:ln>
        </p:spPr>
        <p:txBody>
          <a:bodyPr anchorCtr="0" anchor="t" bIns="28575" lIns="57150" spcFirstLastPara="1" rIns="57150" wrap="square" tIns="28575">
            <a:noAutofit/>
          </a:bodyPr>
          <a:lstStyle/>
          <a:p>
            <a:pPr indent="0" lvl="0" marL="0" marR="0" rtl="0" algn="l">
              <a:lnSpc>
                <a:spcPct val="125000"/>
              </a:lnSpc>
              <a:spcBef>
                <a:spcPts val="0"/>
              </a:spcBef>
              <a:spcAft>
                <a:spcPts val="0"/>
              </a:spcAft>
              <a:buClr>
                <a:srgbClr val="272525"/>
              </a:buClr>
              <a:buSzPts val="1300"/>
              <a:buFont typeface="Gelasio"/>
              <a:buNone/>
            </a:pPr>
            <a:r>
              <a:rPr b="0" i="0" lang="fr" sz="1300" u="none" cap="none" strike="noStrike">
                <a:solidFill>
                  <a:srgbClr val="272525"/>
                </a:solidFill>
                <a:latin typeface="Gelasio"/>
                <a:ea typeface="Gelasio"/>
                <a:cs typeface="Gelasio"/>
                <a:sym typeface="Gelasio"/>
              </a:rPr>
              <a:t>Partage d'informations en temps réel</a:t>
            </a:r>
            <a:endParaRPr b="0" i="0" sz="1300" u="none" cap="none" strike="noStrike">
              <a:solidFill>
                <a:schemeClr val="dk1"/>
              </a:solidFill>
              <a:latin typeface="Calibri"/>
              <a:ea typeface="Calibri"/>
              <a:cs typeface="Calibri"/>
              <a:sym typeface="Calibri"/>
            </a:endParaRPr>
          </a:p>
        </p:txBody>
      </p:sp>
      <p:sp>
        <p:nvSpPr>
          <p:cNvPr id="1087" name="Google Shape;1087;p87"/>
          <p:cNvSpPr/>
          <p:nvPr/>
        </p:nvSpPr>
        <p:spPr>
          <a:xfrm>
            <a:off x="894159" y="3072333"/>
            <a:ext cx="1899600" cy="613200"/>
          </a:xfrm>
          <a:prstGeom prst="rect">
            <a:avLst/>
          </a:prstGeom>
          <a:noFill/>
          <a:ln>
            <a:noFill/>
          </a:ln>
        </p:spPr>
        <p:txBody>
          <a:bodyPr anchorCtr="0" anchor="t" bIns="28575" lIns="57150" spcFirstLastPara="1" rIns="57150" wrap="square" tIns="28575">
            <a:noAutofit/>
          </a:bodyPr>
          <a:lstStyle/>
          <a:p>
            <a:pPr indent="0" lvl="0" marL="0" marR="0" rtl="0" algn="l">
              <a:lnSpc>
                <a:spcPct val="159937"/>
              </a:lnSpc>
              <a:spcBef>
                <a:spcPts val="0"/>
              </a:spcBef>
              <a:spcAft>
                <a:spcPts val="0"/>
              </a:spcAft>
              <a:buClr>
                <a:srgbClr val="272525"/>
              </a:buClr>
              <a:buSzPts val="1000"/>
              <a:buFont typeface="Lato"/>
              <a:buNone/>
            </a:pPr>
            <a:r>
              <a:rPr b="0" i="0" lang="fr" sz="1000" u="none" cap="none" strike="noStrike">
                <a:solidFill>
                  <a:srgbClr val="272525"/>
                </a:solidFill>
                <a:latin typeface="Lato"/>
                <a:ea typeface="Lato"/>
                <a:cs typeface="Lato"/>
                <a:sym typeface="Lato"/>
              </a:rPr>
              <a:t>Partager des informations en temps réel pour une meilleure prise de décision collective.</a:t>
            </a:r>
            <a:endParaRPr b="0" i="0" sz="1000" u="none" cap="none" strike="noStrike">
              <a:solidFill>
                <a:schemeClr val="dk1"/>
              </a:solidFill>
              <a:latin typeface="Calibri"/>
              <a:ea typeface="Calibri"/>
              <a:cs typeface="Calibri"/>
              <a:sym typeface="Calibri"/>
            </a:endParaRPr>
          </a:p>
        </p:txBody>
      </p:sp>
      <p:sp>
        <p:nvSpPr>
          <p:cNvPr id="1088" name="Google Shape;1088;p87"/>
          <p:cNvSpPr/>
          <p:nvPr/>
        </p:nvSpPr>
        <p:spPr>
          <a:xfrm>
            <a:off x="2921348" y="2501578"/>
            <a:ext cx="287400" cy="287400"/>
          </a:xfrm>
          <a:prstGeom prst="roundRect">
            <a:avLst>
              <a:gd fmla="val 20004" name="adj"/>
            </a:avLst>
          </a:prstGeom>
          <a:solidFill>
            <a:srgbClr val="E8E8E3"/>
          </a:solidFill>
          <a:ln cap="flat" cmpd="sng" w="12725">
            <a:solidFill>
              <a:srgbClr val="D1D1C7"/>
            </a:solidFill>
            <a:prstDash val="solid"/>
            <a:round/>
            <a:headEnd len="sm" w="sm" type="none"/>
            <a:tailEnd len="sm" w="sm" type="none"/>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1089" name="Google Shape;1089;p87"/>
          <p:cNvSpPr/>
          <p:nvPr/>
        </p:nvSpPr>
        <p:spPr>
          <a:xfrm>
            <a:off x="3012653" y="2525539"/>
            <a:ext cx="104700" cy="239400"/>
          </a:xfrm>
          <a:prstGeom prst="rect">
            <a:avLst/>
          </a:prstGeom>
          <a:noFill/>
          <a:ln>
            <a:noFill/>
          </a:ln>
        </p:spPr>
        <p:txBody>
          <a:bodyPr anchorCtr="0" anchor="t" bIns="28575" lIns="57150" spcFirstLastPara="1" rIns="57150" wrap="square" tIns="28575">
            <a:noAutofit/>
          </a:bodyPr>
          <a:lstStyle/>
          <a:p>
            <a:pPr indent="0" lvl="0" marL="0" marR="0" rtl="0" algn="ctr">
              <a:lnSpc>
                <a:spcPct val="125020"/>
              </a:lnSpc>
              <a:spcBef>
                <a:spcPts val="0"/>
              </a:spcBef>
              <a:spcAft>
                <a:spcPts val="0"/>
              </a:spcAft>
              <a:buClr>
                <a:srgbClr val="272525"/>
              </a:buClr>
              <a:buSzPts val="1500"/>
              <a:buFont typeface="Gelasio"/>
              <a:buNone/>
            </a:pPr>
            <a:r>
              <a:rPr b="0" i="0" lang="fr" sz="1500" u="none" cap="none" strike="noStrike">
                <a:solidFill>
                  <a:srgbClr val="272525"/>
                </a:solidFill>
                <a:latin typeface="Gelasio"/>
                <a:ea typeface="Gelasio"/>
                <a:cs typeface="Gelasio"/>
                <a:sym typeface="Gelasio"/>
              </a:rPr>
              <a:t>2</a:t>
            </a:r>
            <a:endParaRPr b="0" i="0" sz="1500" u="none" cap="none" strike="noStrike">
              <a:solidFill>
                <a:schemeClr val="dk1"/>
              </a:solidFill>
              <a:latin typeface="Calibri"/>
              <a:ea typeface="Calibri"/>
              <a:cs typeface="Calibri"/>
              <a:sym typeface="Calibri"/>
            </a:endParaRPr>
          </a:p>
        </p:txBody>
      </p:sp>
      <p:sp>
        <p:nvSpPr>
          <p:cNvPr id="1090" name="Google Shape;1090;p87"/>
          <p:cNvSpPr/>
          <p:nvPr/>
        </p:nvSpPr>
        <p:spPr>
          <a:xfrm>
            <a:off x="3336429" y="2545482"/>
            <a:ext cx="1899600" cy="598800"/>
          </a:xfrm>
          <a:prstGeom prst="rect">
            <a:avLst/>
          </a:prstGeom>
          <a:noFill/>
          <a:ln>
            <a:noFill/>
          </a:ln>
        </p:spPr>
        <p:txBody>
          <a:bodyPr anchorCtr="0" anchor="t" bIns="28575" lIns="57150" spcFirstLastPara="1" rIns="57150" wrap="square" tIns="28575">
            <a:noAutofit/>
          </a:bodyPr>
          <a:lstStyle/>
          <a:p>
            <a:pPr indent="0" lvl="0" marL="0" marR="0" rtl="0" algn="l">
              <a:lnSpc>
                <a:spcPct val="125000"/>
              </a:lnSpc>
              <a:spcBef>
                <a:spcPts val="0"/>
              </a:spcBef>
              <a:spcAft>
                <a:spcPts val="0"/>
              </a:spcAft>
              <a:buClr>
                <a:srgbClr val="272525"/>
              </a:buClr>
              <a:buSzPts val="1300"/>
              <a:buFont typeface="Gelasio"/>
              <a:buNone/>
            </a:pPr>
            <a:r>
              <a:rPr b="0" i="0" lang="fr" sz="1300" u="none" cap="none" strike="noStrike">
                <a:solidFill>
                  <a:srgbClr val="272525"/>
                </a:solidFill>
                <a:latin typeface="Gelasio"/>
                <a:ea typeface="Gelasio"/>
                <a:cs typeface="Gelasio"/>
                <a:sym typeface="Gelasio"/>
              </a:rPr>
              <a:t>Communication entre les équipes et les départements</a:t>
            </a:r>
            <a:endParaRPr b="0" i="0" sz="1300" u="none" cap="none" strike="noStrike">
              <a:solidFill>
                <a:schemeClr val="dk1"/>
              </a:solidFill>
              <a:latin typeface="Calibri"/>
              <a:ea typeface="Calibri"/>
              <a:cs typeface="Calibri"/>
              <a:sym typeface="Calibri"/>
            </a:endParaRPr>
          </a:p>
        </p:txBody>
      </p:sp>
      <p:sp>
        <p:nvSpPr>
          <p:cNvPr id="1091" name="Google Shape;1091;p87"/>
          <p:cNvSpPr/>
          <p:nvPr/>
        </p:nvSpPr>
        <p:spPr>
          <a:xfrm>
            <a:off x="3336429" y="3271912"/>
            <a:ext cx="1899600" cy="408900"/>
          </a:xfrm>
          <a:prstGeom prst="rect">
            <a:avLst/>
          </a:prstGeom>
          <a:noFill/>
          <a:ln>
            <a:noFill/>
          </a:ln>
        </p:spPr>
        <p:txBody>
          <a:bodyPr anchorCtr="0" anchor="t" bIns="28575" lIns="57150" spcFirstLastPara="1" rIns="57150" wrap="square" tIns="28575">
            <a:noAutofit/>
          </a:bodyPr>
          <a:lstStyle/>
          <a:p>
            <a:pPr indent="0" lvl="0" marL="0" marR="0" rtl="0" algn="l">
              <a:lnSpc>
                <a:spcPct val="159937"/>
              </a:lnSpc>
              <a:spcBef>
                <a:spcPts val="0"/>
              </a:spcBef>
              <a:spcAft>
                <a:spcPts val="0"/>
              </a:spcAft>
              <a:buClr>
                <a:srgbClr val="272525"/>
              </a:buClr>
              <a:buSzPts val="1000"/>
              <a:buFont typeface="Lato"/>
              <a:buNone/>
            </a:pPr>
            <a:r>
              <a:rPr b="0" i="0" lang="fr" sz="1000" u="none" cap="none" strike="noStrike">
                <a:solidFill>
                  <a:srgbClr val="272525"/>
                </a:solidFill>
                <a:latin typeface="Lato"/>
                <a:ea typeface="Lato"/>
                <a:cs typeface="Lato"/>
                <a:sym typeface="Lato"/>
              </a:rPr>
              <a:t>Faciliter la communication entre les différentes parties prenantes.</a:t>
            </a:r>
            <a:endParaRPr b="0" i="0" sz="1000" u="none" cap="none" strike="noStrike">
              <a:solidFill>
                <a:schemeClr val="dk1"/>
              </a:solidFill>
              <a:latin typeface="Calibri"/>
              <a:ea typeface="Calibri"/>
              <a:cs typeface="Calibri"/>
              <a:sym typeface="Calibri"/>
            </a:endParaRPr>
          </a:p>
        </p:txBody>
      </p:sp>
      <p:sp>
        <p:nvSpPr>
          <p:cNvPr id="1092" name="Google Shape;1092;p87"/>
          <p:cNvSpPr/>
          <p:nvPr/>
        </p:nvSpPr>
        <p:spPr>
          <a:xfrm>
            <a:off x="479078" y="3913064"/>
            <a:ext cx="287400" cy="287400"/>
          </a:xfrm>
          <a:prstGeom prst="roundRect">
            <a:avLst>
              <a:gd fmla="val 20004" name="adj"/>
            </a:avLst>
          </a:prstGeom>
          <a:solidFill>
            <a:srgbClr val="E8E8E3"/>
          </a:solidFill>
          <a:ln cap="flat" cmpd="sng" w="12725">
            <a:solidFill>
              <a:srgbClr val="D1D1C7"/>
            </a:solidFill>
            <a:prstDash val="solid"/>
            <a:round/>
            <a:headEnd len="sm" w="sm" type="none"/>
            <a:tailEnd len="sm" w="sm" type="none"/>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1093" name="Google Shape;1093;p87"/>
          <p:cNvSpPr/>
          <p:nvPr/>
        </p:nvSpPr>
        <p:spPr>
          <a:xfrm>
            <a:off x="570384" y="3937025"/>
            <a:ext cx="104700" cy="239400"/>
          </a:xfrm>
          <a:prstGeom prst="rect">
            <a:avLst/>
          </a:prstGeom>
          <a:noFill/>
          <a:ln>
            <a:noFill/>
          </a:ln>
        </p:spPr>
        <p:txBody>
          <a:bodyPr anchorCtr="0" anchor="t" bIns="28575" lIns="57150" spcFirstLastPara="1" rIns="57150" wrap="square" tIns="28575">
            <a:noAutofit/>
          </a:bodyPr>
          <a:lstStyle/>
          <a:p>
            <a:pPr indent="0" lvl="0" marL="0" marR="0" rtl="0" algn="ctr">
              <a:lnSpc>
                <a:spcPct val="125020"/>
              </a:lnSpc>
              <a:spcBef>
                <a:spcPts val="0"/>
              </a:spcBef>
              <a:spcAft>
                <a:spcPts val="0"/>
              </a:spcAft>
              <a:buClr>
                <a:srgbClr val="272525"/>
              </a:buClr>
              <a:buSzPts val="1500"/>
              <a:buFont typeface="Gelasio"/>
              <a:buNone/>
            </a:pPr>
            <a:r>
              <a:rPr b="0" i="0" lang="fr" sz="1500" u="none" cap="none" strike="noStrike">
                <a:solidFill>
                  <a:srgbClr val="272525"/>
                </a:solidFill>
                <a:latin typeface="Gelasio"/>
                <a:ea typeface="Gelasio"/>
                <a:cs typeface="Gelasio"/>
                <a:sym typeface="Gelasio"/>
              </a:rPr>
              <a:t>3</a:t>
            </a:r>
            <a:endParaRPr b="0" i="0" sz="1500" u="none" cap="none" strike="noStrike">
              <a:solidFill>
                <a:schemeClr val="dk1"/>
              </a:solidFill>
              <a:latin typeface="Calibri"/>
              <a:ea typeface="Calibri"/>
              <a:cs typeface="Calibri"/>
              <a:sym typeface="Calibri"/>
            </a:endParaRPr>
          </a:p>
        </p:txBody>
      </p:sp>
      <p:sp>
        <p:nvSpPr>
          <p:cNvPr id="1094" name="Google Shape;1094;p87"/>
          <p:cNvSpPr/>
          <p:nvPr/>
        </p:nvSpPr>
        <p:spPr>
          <a:xfrm>
            <a:off x="894159" y="3956968"/>
            <a:ext cx="1857300" cy="199500"/>
          </a:xfrm>
          <a:prstGeom prst="rect">
            <a:avLst/>
          </a:prstGeom>
          <a:noFill/>
          <a:ln>
            <a:noFill/>
          </a:ln>
        </p:spPr>
        <p:txBody>
          <a:bodyPr anchorCtr="0" anchor="t" bIns="28575" lIns="57150" spcFirstLastPara="1" rIns="57150" wrap="square" tIns="28575">
            <a:noAutofit/>
          </a:bodyPr>
          <a:lstStyle/>
          <a:p>
            <a:pPr indent="0" lvl="0" marL="0" marR="0" rtl="0" algn="l">
              <a:lnSpc>
                <a:spcPct val="125000"/>
              </a:lnSpc>
              <a:spcBef>
                <a:spcPts val="0"/>
              </a:spcBef>
              <a:spcAft>
                <a:spcPts val="0"/>
              </a:spcAft>
              <a:buClr>
                <a:srgbClr val="272525"/>
              </a:buClr>
              <a:buSzPts val="1300"/>
              <a:buFont typeface="Gelasio"/>
              <a:buNone/>
            </a:pPr>
            <a:r>
              <a:rPr b="0" i="0" lang="fr" sz="1300" u="none" cap="none" strike="noStrike">
                <a:solidFill>
                  <a:srgbClr val="272525"/>
                </a:solidFill>
                <a:latin typeface="Gelasio"/>
                <a:ea typeface="Gelasio"/>
                <a:cs typeface="Gelasio"/>
                <a:sym typeface="Gelasio"/>
              </a:rPr>
              <a:t>Coordination des activités</a:t>
            </a:r>
            <a:endParaRPr b="0" i="0" sz="1300" u="none" cap="none" strike="noStrike">
              <a:solidFill>
                <a:schemeClr val="dk1"/>
              </a:solidFill>
              <a:latin typeface="Calibri"/>
              <a:ea typeface="Calibri"/>
              <a:cs typeface="Calibri"/>
              <a:sym typeface="Calibri"/>
            </a:endParaRPr>
          </a:p>
        </p:txBody>
      </p:sp>
      <p:sp>
        <p:nvSpPr>
          <p:cNvPr id="1095" name="Google Shape;1095;p87"/>
          <p:cNvSpPr/>
          <p:nvPr/>
        </p:nvSpPr>
        <p:spPr>
          <a:xfrm>
            <a:off x="894159" y="4436641"/>
            <a:ext cx="4341900" cy="408900"/>
          </a:xfrm>
          <a:prstGeom prst="rect">
            <a:avLst/>
          </a:prstGeom>
          <a:noFill/>
          <a:ln>
            <a:noFill/>
          </a:ln>
        </p:spPr>
        <p:txBody>
          <a:bodyPr anchorCtr="0" anchor="t" bIns="28575" lIns="57150" spcFirstLastPara="1" rIns="57150" wrap="square" tIns="28575">
            <a:noAutofit/>
          </a:bodyPr>
          <a:lstStyle/>
          <a:p>
            <a:pPr indent="0" lvl="0" marL="0" marR="0" rtl="0" algn="l">
              <a:lnSpc>
                <a:spcPct val="159937"/>
              </a:lnSpc>
              <a:spcBef>
                <a:spcPts val="0"/>
              </a:spcBef>
              <a:spcAft>
                <a:spcPts val="0"/>
              </a:spcAft>
              <a:buClr>
                <a:srgbClr val="272525"/>
              </a:buClr>
              <a:buSzPts val="1000"/>
              <a:buFont typeface="Lato"/>
              <a:buNone/>
            </a:pPr>
            <a:r>
              <a:rPr b="0" i="0" lang="fr" sz="1000" u="none" cap="none" strike="noStrike">
                <a:solidFill>
                  <a:srgbClr val="272525"/>
                </a:solidFill>
                <a:latin typeface="Lato"/>
                <a:ea typeface="Lato"/>
                <a:cs typeface="Lato"/>
                <a:sym typeface="Lato"/>
              </a:rPr>
              <a:t>Coordonner les activités pour une solution rapide et efficace en cas de problèmes.</a:t>
            </a:r>
            <a:endParaRPr b="0" i="0" sz="1000" u="none" cap="none" strike="noStrike">
              <a:solidFill>
                <a:schemeClr val="dk1"/>
              </a:solidFill>
              <a:latin typeface="Calibri"/>
              <a:ea typeface="Calibri"/>
              <a:cs typeface="Calibri"/>
              <a:sym typeface="Calibri"/>
            </a:endParaRPr>
          </a:p>
        </p:txBody>
      </p:sp>
      <p:pic>
        <p:nvPicPr>
          <p:cNvPr descr="preencoded.png" id="1096" name="Google Shape;1096;p87"/>
          <p:cNvPicPr preferRelativeResize="0"/>
          <p:nvPr/>
        </p:nvPicPr>
        <p:blipFill rotWithShape="1">
          <a:blip r:embed="rId4">
            <a:alphaModFix/>
          </a:blip>
          <a:srcRect b="0" l="0" r="0" t="0"/>
          <a:stretch/>
        </p:blipFill>
        <p:spPr>
          <a:xfrm>
            <a:off x="5715000" y="0"/>
            <a:ext cx="3429000" cy="5143500"/>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1" name="Shape 1101"/>
        <p:cNvGrpSpPr/>
        <p:nvPr/>
      </p:nvGrpSpPr>
      <p:grpSpPr>
        <a:xfrm>
          <a:off x="0" y="0"/>
          <a:ext cx="0" cy="0"/>
          <a:chOff x="0" y="0"/>
          <a:chExt cx="0" cy="0"/>
        </a:xfrm>
      </p:grpSpPr>
      <p:pic>
        <p:nvPicPr>
          <p:cNvPr descr="preencoded.png" id="1102" name="Google Shape;1102;p88"/>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1103" name="Google Shape;1103;p88"/>
          <p:cNvSpPr/>
          <p:nvPr/>
        </p:nvSpPr>
        <p:spPr>
          <a:xfrm>
            <a:off x="0" y="0"/>
            <a:ext cx="9144000" cy="5143500"/>
          </a:xfrm>
          <a:prstGeom prst="rect">
            <a:avLst/>
          </a:prstGeom>
          <a:solidFill>
            <a:srgbClr val="FFFFFF">
              <a:alpha val="74900"/>
            </a:srgbClr>
          </a:solidFill>
          <a:ln cap="flat" cmpd="sng" w="13200">
            <a:solidFill>
              <a:srgbClr val="FFFFFF">
                <a:alpha val="63919"/>
              </a:srgbClr>
            </a:solidFill>
            <a:prstDash val="solid"/>
            <a:round/>
            <a:headEnd len="sm" w="sm" type="none"/>
            <a:tailEnd len="sm" w="sm" type="none"/>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1104" name="Google Shape;1104;p88"/>
          <p:cNvSpPr/>
          <p:nvPr/>
        </p:nvSpPr>
        <p:spPr>
          <a:xfrm>
            <a:off x="1414091" y="213941"/>
            <a:ext cx="4743300" cy="415500"/>
          </a:xfrm>
          <a:prstGeom prst="rect">
            <a:avLst/>
          </a:prstGeom>
          <a:noFill/>
          <a:ln>
            <a:noFill/>
          </a:ln>
        </p:spPr>
        <p:txBody>
          <a:bodyPr anchorCtr="0" anchor="t" bIns="28575" lIns="57150" spcFirstLastPara="1" rIns="57150" wrap="square" tIns="28575">
            <a:noAutofit/>
          </a:bodyPr>
          <a:lstStyle/>
          <a:p>
            <a:pPr indent="0" lvl="0" marL="0" marR="0" rtl="0" algn="l">
              <a:lnSpc>
                <a:spcPct val="125000"/>
              </a:lnSpc>
              <a:spcBef>
                <a:spcPts val="0"/>
              </a:spcBef>
              <a:spcAft>
                <a:spcPts val="0"/>
              </a:spcAft>
              <a:buClr>
                <a:srgbClr val="312F2B"/>
              </a:buClr>
              <a:buSzPts val="2600"/>
              <a:buFont typeface="Gelasio"/>
              <a:buNone/>
            </a:pPr>
            <a:r>
              <a:rPr b="0" i="0" lang="fr" sz="2600" u="none" cap="none" strike="noStrike">
                <a:solidFill>
                  <a:srgbClr val="312F2B"/>
                </a:solidFill>
                <a:latin typeface="Gelasio"/>
                <a:ea typeface="Gelasio"/>
                <a:cs typeface="Gelasio"/>
                <a:sym typeface="Gelasio"/>
              </a:rPr>
              <a:t>7. Prise de décision plus éclairée</a:t>
            </a:r>
            <a:endParaRPr b="0" i="0" sz="2600" u="none" cap="none" strike="noStrike">
              <a:solidFill>
                <a:schemeClr val="dk1"/>
              </a:solidFill>
              <a:latin typeface="Calibri"/>
              <a:ea typeface="Calibri"/>
              <a:cs typeface="Calibri"/>
              <a:sym typeface="Calibri"/>
            </a:endParaRPr>
          </a:p>
        </p:txBody>
      </p:sp>
      <p:sp>
        <p:nvSpPr>
          <p:cNvPr id="1105" name="Google Shape;1105;p88"/>
          <p:cNvSpPr/>
          <p:nvPr/>
        </p:nvSpPr>
        <p:spPr>
          <a:xfrm>
            <a:off x="1414091" y="1047676"/>
            <a:ext cx="6315900" cy="851100"/>
          </a:xfrm>
          <a:prstGeom prst="rect">
            <a:avLst/>
          </a:prstGeom>
          <a:noFill/>
          <a:ln>
            <a:noFill/>
          </a:ln>
        </p:spPr>
        <p:txBody>
          <a:bodyPr anchorCtr="0" anchor="t" bIns="28575" lIns="57150" spcFirstLastPara="1" rIns="57150" wrap="square" tIns="28575">
            <a:noAutofit/>
          </a:bodyPr>
          <a:lstStyle/>
          <a:p>
            <a:pPr indent="0" lvl="0" marL="0" marR="0" rtl="0" algn="l">
              <a:lnSpc>
                <a:spcPct val="160000"/>
              </a:lnSpc>
              <a:spcBef>
                <a:spcPts val="0"/>
              </a:spcBef>
              <a:spcAft>
                <a:spcPts val="0"/>
              </a:spcAft>
              <a:buClr>
                <a:srgbClr val="272525"/>
              </a:buClr>
              <a:buSzPts val="1000"/>
              <a:buFont typeface="Lato"/>
              <a:buNone/>
            </a:pPr>
            <a:r>
              <a:rPr b="0" i="0" lang="fr" sz="1000" u="none" cap="none" strike="noStrike">
                <a:solidFill>
                  <a:srgbClr val="272525"/>
                </a:solidFill>
                <a:latin typeface="Lato"/>
                <a:ea typeface="Lato"/>
                <a:cs typeface="Lato"/>
                <a:sym typeface="Lato"/>
              </a:rPr>
              <a:t>Les SII fournissent des informations précieuses pour la prise de décision dans l'industrie. En collectant et en analysant les données, ils permettent d'obtenir des indicateurs de performance clés, des rapports et des analyses qui soutiennent la prise de décision éclairée. Cela permet aux décideurs de prendre des décisions stratégiques et opérationnelles basées sur des données factuelles.</a:t>
            </a:r>
            <a:endParaRPr b="0" i="0" sz="1000" u="none" cap="none" strike="noStrike">
              <a:solidFill>
                <a:schemeClr val="dk1"/>
              </a:solidFill>
              <a:latin typeface="Calibri"/>
              <a:ea typeface="Calibri"/>
              <a:cs typeface="Calibri"/>
              <a:sym typeface="Calibri"/>
            </a:endParaRPr>
          </a:p>
        </p:txBody>
      </p:sp>
      <p:sp>
        <p:nvSpPr>
          <p:cNvPr id="1106" name="Google Shape;1106;p88"/>
          <p:cNvSpPr/>
          <p:nvPr/>
        </p:nvSpPr>
        <p:spPr>
          <a:xfrm>
            <a:off x="1414091" y="3412703"/>
            <a:ext cx="6315900" cy="26700"/>
          </a:xfrm>
          <a:prstGeom prst="rect">
            <a:avLst/>
          </a:prstGeom>
          <a:solidFill>
            <a:srgbClr val="D1D1C7"/>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1107" name="Google Shape;1107;p88"/>
          <p:cNvSpPr/>
          <p:nvPr/>
        </p:nvSpPr>
        <p:spPr>
          <a:xfrm>
            <a:off x="2946536" y="3412666"/>
            <a:ext cx="26700" cy="465300"/>
          </a:xfrm>
          <a:prstGeom prst="rect">
            <a:avLst/>
          </a:prstGeom>
          <a:solidFill>
            <a:srgbClr val="D1D1C7"/>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1108" name="Google Shape;1108;p88"/>
          <p:cNvSpPr/>
          <p:nvPr/>
        </p:nvSpPr>
        <p:spPr>
          <a:xfrm>
            <a:off x="2810247" y="3263168"/>
            <a:ext cx="299100" cy="299100"/>
          </a:xfrm>
          <a:prstGeom prst="roundRect">
            <a:avLst>
              <a:gd fmla="val 20002" name="adj"/>
            </a:avLst>
          </a:prstGeom>
          <a:solidFill>
            <a:srgbClr val="E8E8E3"/>
          </a:solidFill>
          <a:ln cap="flat" cmpd="sng" w="13200">
            <a:solidFill>
              <a:srgbClr val="D1D1C7"/>
            </a:solidFill>
            <a:prstDash val="solid"/>
            <a:round/>
            <a:headEnd len="sm" w="sm" type="none"/>
            <a:tailEnd len="sm" w="sm" type="none"/>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1109" name="Google Shape;1109;p88"/>
          <p:cNvSpPr/>
          <p:nvPr/>
        </p:nvSpPr>
        <p:spPr>
          <a:xfrm>
            <a:off x="2916957" y="3288097"/>
            <a:ext cx="85800" cy="249300"/>
          </a:xfrm>
          <a:prstGeom prst="rect">
            <a:avLst/>
          </a:prstGeom>
          <a:noFill/>
          <a:ln>
            <a:noFill/>
          </a:ln>
        </p:spPr>
        <p:txBody>
          <a:bodyPr anchorCtr="0" anchor="t" bIns="28575" lIns="57150" spcFirstLastPara="1" rIns="57150" wrap="square" tIns="28575">
            <a:noAutofit/>
          </a:bodyPr>
          <a:lstStyle/>
          <a:p>
            <a:pPr indent="0" lvl="0" marL="0" marR="0" rtl="0" algn="ctr">
              <a:lnSpc>
                <a:spcPct val="124990"/>
              </a:lnSpc>
              <a:spcBef>
                <a:spcPts val="0"/>
              </a:spcBef>
              <a:spcAft>
                <a:spcPts val="0"/>
              </a:spcAft>
              <a:buClr>
                <a:srgbClr val="272525"/>
              </a:buClr>
              <a:buSzPts val="1600"/>
              <a:buFont typeface="Gelasio"/>
              <a:buNone/>
            </a:pPr>
            <a:r>
              <a:rPr b="0" i="0" lang="fr" sz="1600" u="none" cap="none" strike="noStrike">
                <a:solidFill>
                  <a:srgbClr val="272525"/>
                </a:solidFill>
                <a:latin typeface="Gelasio"/>
                <a:ea typeface="Gelasio"/>
                <a:cs typeface="Gelasio"/>
                <a:sym typeface="Gelasio"/>
              </a:rPr>
              <a:t>1</a:t>
            </a:r>
            <a:endParaRPr b="0" i="0" sz="1600" u="none" cap="none" strike="noStrike">
              <a:solidFill>
                <a:schemeClr val="dk1"/>
              </a:solidFill>
              <a:latin typeface="Calibri"/>
              <a:ea typeface="Calibri"/>
              <a:cs typeface="Calibri"/>
              <a:sym typeface="Calibri"/>
            </a:endParaRPr>
          </a:p>
        </p:txBody>
      </p:sp>
      <p:sp>
        <p:nvSpPr>
          <p:cNvPr id="1110" name="Google Shape;1110;p88"/>
          <p:cNvSpPr/>
          <p:nvPr/>
        </p:nvSpPr>
        <p:spPr>
          <a:xfrm>
            <a:off x="2231157" y="4010993"/>
            <a:ext cx="1457400" cy="207600"/>
          </a:xfrm>
          <a:prstGeom prst="rect">
            <a:avLst/>
          </a:prstGeom>
          <a:noFill/>
          <a:ln>
            <a:noFill/>
          </a:ln>
        </p:spPr>
        <p:txBody>
          <a:bodyPr anchorCtr="0" anchor="t" bIns="28575" lIns="57150" spcFirstLastPara="1" rIns="57150" wrap="square" tIns="28575">
            <a:noAutofit/>
          </a:bodyPr>
          <a:lstStyle/>
          <a:p>
            <a:pPr indent="0" lvl="0" marL="0" marR="0" rtl="0" algn="ctr">
              <a:lnSpc>
                <a:spcPct val="124976"/>
              </a:lnSpc>
              <a:spcBef>
                <a:spcPts val="0"/>
              </a:spcBef>
              <a:spcAft>
                <a:spcPts val="0"/>
              </a:spcAft>
              <a:buClr>
                <a:srgbClr val="272525"/>
              </a:buClr>
              <a:buSzPts val="1300"/>
              <a:buFont typeface="Gelasio"/>
              <a:buNone/>
            </a:pPr>
            <a:r>
              <a:rPr b="0" i="0" lang="fr" sz="1300" u="none" cap="none" strike="noStrike">
                <a:solidFill>
                  <a:srgbClr val="272525"/>
                </a:solidFill>
                <a:latin typeface="Gelasio"/>
                <a:ea typeface="Gelasio"/>
                <a:cs typeface="Gelasio"/>
                <a:sym typeface="Gelasio"/>
              </a:rPr>
              <a:t>Collecte de données</a:t>
            </a:r>
            <a:endParaRPr b="0" i="0" sz="1300" u="none" cap="none" strike="noStrike">
              <a:solidFill>
                <a:schemeClr val="dk1"/>
              </a:solidFill>
              <a:latin typeface="Calibri"/>
              <a:ea typeface="Calibri"/>
              <a:cs typeface="Calibri"/>
              <a:sym typeface="Calibri"/>
            </a:endParaRPr>
          </a:p>
        </p:txBody>
      </p:sp>
      <p:sp>
        <p:nvSpPr>
          <p:cNvPr id="1111" name="Google Shape;1111;p88"/>
          <p:cNvSpPr/>
          <p:nvPr/>
        </p:nvSpPr>
        <p:spPr>
          <a:xfrm>
            <a:off x="1546994" y="4427860"/>
            <a:ext cx="2825700" cy="425400"/>
          </a:xfrm>
          <a:prstGeom prst="rect">
            <a:avLst/>
          </a:prstGeom>
          <a:noFill/>
          <a:ln>
            <a:noFill/>
          </a:ln>
        </p:spPr>
        <p:txBody>
          <a:bodyPr anchorCtr="0" anchor="t" bIns="28575" lIns="57150" spcFirstLastPara="1" rIns="57150" wrap="square" tIns="28575">
            <a:noAutofit/>
          </a:bodyPr>
          <a:lstStyle/>
          <a:p>
            <a:pPr indent="0" lvl="0" marL="0" marR="0" rtl="0" algn="ctr">
              <a:lnSpc>
                <a:spcPct val="160000"/>
              </a:lnSpc>
              <a:spcBef>
                <a:spcPts val="0"/>
              </a:spcBef>
              <a:spcAft>
                <a:spcPts val="0"/>
              </a:spcAft>
              <a:buClr>
                <a:srgbClr val="272525"/>
              </a:buClr>
              <a:buSzPts val="1000"/>
              <a:buFont typeface="Lato"/>
              <a:buNone/>
            </a:pPr>
            <a:r>
              <a:rPr b="0" i="0" lang="fr" sz="1000" u="none" cap="none" strike="noStrike">
                <a:solidFill>
                  <a:srgbClr val="272525"/>
                </a:solidFill>
                <a:latin typeface="Lato"/>
                <a:ea typeface="Lato"/>
                <a:cs typeface="Lato"/>
                <a:sym typeface="Lato"/>
              </a:rPr>
              <a:t>Collecter des données pour faciliter la prise de décision éclairée.</a:t>
            </a:r>
            <a:endParaRPr b="0" i="0" sz="1000" u="none" cap="none" strike="noStrike">
              <a:solidFill>
                <a:schemeClr val="dk1"/>
              </a:solidFill>
              <a:latin typeface="Calibri"/>
              <a:ea typeface="Calibri"/>
              <a:cs typeface="Calibri"/>
              <a:sym typeface="Calibri"/>
            </a:endParaRPr>
          </a:p>
        </p:txBody>
      </p:sp>
      <p:sp>
        <p:nvSpPr>
          <p:cNvPr id="1112" name="Google Shape;1112;p88"/>
          <p:cNvSpPr/>
          <p:nvPr/>
        </p:nvSpPr>
        <p:spPr>
          <a:xfrm>
            <a:off x="4558717" y="2947429"/>
            <a:ext cx="26700" cy="465300"/>
          </a:xfrm>
          <a:prstGeom prst="rect">
            <a:avLst/>
          </a:prstGeom>
          <a:solidFill>
            <a:srgbClr val="D1D1C7"/>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1113" name="Google Shape;1113;p88"/>
          <p:cNvSpPr/>
          <p:nvPr/>
        </p:nvSpPr>
        <p:spPr>
          <a:xfrm>
            <a:off x="4422428" y="3263168"/>
            <a:ext cx="299100" cy="299100"/>
          </a:xfrm>
          <a:prstGeom prst="roundRect">
            <a:avLst>
              <a:gd fmla="val 20002" name="adj"/>
            </a:avLst>
          </a:prstGeom>
          <a:solidFill>
            <a:srgbClr val="E8E8E3"/>
          </a:solidFill>
          <a:ln cap="flat" cmpd="sng" w="13200">
            <a:solidFill>
              <a:srgbClr val="D1D1C7"/>
            </a:solidFill>
            <a:prstDash val="solid"/>
            <a:round/>
            <a:headEnd len="sm" w="sm" type="none"/>
            <a:tailEnd len="sm" w="sm" type="none"/>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1114" name="Google Shape;1114;p88"/>
          <p:cNvSpPr/>
          <p:nvPr/>
        </p:nvSpPr>
        <p:spPr>
          <a:xfrm>
            <a:off x="4517231" y="3288097"/>
            <a:ext cx="109500" cy="249300"/>
          </a:xfrm>
          <a:prstGeom prst="rect">
            <a:avLst/>
          </a:prstGeom>
          <a:noFill/>
          <a:ln>
            <a:noFill/>
          </a:ln>
        </p:spPr>
        <p:txBody>
          <a:bodyPr anchorCtr="0" anchor="t" bIns="28575" lIns="57150" spcFirstLastPara="1" rIns="57150" wrap="square" tIns="28575">
            <a:noAutofit/>
          </a:bodyPr>
          <a:lstStyle/>
          <a:p>
            <a:pPr indent="0" lvl="0" marL="0" marR="0" rtl="0" algn="ctr">
              <a:lnSpc>
                <a:spcPct val="124990"/>
              </a:lnSpc>
              <a:spcBef>
                <a:spcPts val="0"/>
              </a:spcBef>
              <a:spcAft>
                <a:spcPts val="0"/>
              </a:spcAft>
              <a:buClr>
                <a:srgbClr val="272525"/>
              </a:buClr>
              <a:buSzPts val="1600"/>
              <a:buFont typeface="Gelasio"/>
              <a:buNone/>
            </a:pPr>
            <a:r>
              <a:rPr b="0" i="0" lang="fr" sz="1600" u="none" cap="none" strike="noStrike">
                <a:solidFill>
                  <a:srgbClr val="272525"/>
                </a:solidFill>
                <a:latin typeface="Gelasio"/>
                <a:ea typeface="Gelasio"/>
                <a:cs typeface="Gelasio"/>
                <a:sym typeface="Gelasio"/>
              </a:rPr>
              <a:t>2</a:t>
            </a:r>
            <a:endParaRPr b="0" i="0" sz="1600" u="none" cap="none" strike="noStrike">
              <a:solidFill>
                <a:schemeClr val="dk1"/>
              </a:solidFill>
              <a:latin typeface="Calibri"/>
              <a:ea typeface="Calibri"/>
              <a:cs typeface="Calibri"/>
              <a:sym typeface="Calibri"/>
            </a:endParaRPr>
          </a:p>
        </p:txBody>
      </p:sp>
      <p:sp>
        <p:nvSpPr>
          <p:cNvPr id="1115" name="Google Shape;1115;p88"/>
          <p:cNvSpPr/>
          <p:nvPr/>
        </p:nvSpPr>
        <p:spPr>
          <a:xfrm>
            <a:off x="3848100" y="2048247"/>
            <a:ext cx="1447800" cy="207600"/>
          </a:xfrm>
          <a:prstGeom prst="rect">
            <a:avLst/>
          </a:prstGeom>
          <a:noFill/>
          <a:ln>
            <a:noFill/>
          </a:ln>
        </p:spPr>
        <p:txBody>
          <a:bodyPr anchorCtr="0" anchor="t" bIns="28575" lIns="57150" spcFirstLastPara="1" rIns="57150" wrap="square" tIns="28575">
            <a:noAutofit/>
          </a:bodyPr>
          <a:lstStyle/>
          <a:p>
            <a:pPr indent="0" lvl="0" marL="0" marR="0" rtl="0" algn="ctr">
              <a:lnSpc>
                <a:spcPct val="124976"/>
              </a:lnSpc>
              <a:spcBef>
                <a:spcPts val="0"/>
              </a:spcBef>
              <a:spcAft>
                <a:spcPts val="0"/>
              </a:spcAft>
              <a:buClr>
                <a:srgbClr val="272525"/>
              </a:buClr>
              <a:buSzPts val="1300"/>
              <a:buFont typeface="Gelasio"/>
              <a:buNone/>
            </a:pPr>
            <a:r>
              <a:rPr b="0" i="0" lang="fr" sz="1300" u="none" cap="none" strike="noStrike">
                <a:solidFill>
                  <a:srgbClr val="272525"/>
                </a:solidFill>
                <a:latin typeface="Gelasio"/>
                <a:ea typeface="Gelasio"/>
                <a:cs typeface="Gelasio"/>
                <a:sym typeface="Gelasio"/>
              </a:rPr>
              <a:t>Analyse de données</a:t>
            </a:r>
            <a:endParaRPr b="0" i="0" sz="1300" u="none" cap="none" strike="noStrike">
              <a:solidFill>
                <a:schemeClr val="dk1"/>
              </a:solidFill>
              <a:latin typeface="Calibri"/>
              <a:ea typeface="Calibri"/>
              <a:cs typeface="Calibri"/>
              <a:sym typeface="Calibri"/>
            </a:endParaRPr>
          </a:p>
        </p:txBody>
      </p:sp>
      <p:sp>
        <p:nvSpPr>
          <p:cNvPr id="1116" name="Google Shape;1116;p88"/>
          <p:cNvSpPr/>
          <p:nvPr/>
        </p:nvSpPr>
        <p:spPr>
          <a:xfrm>
            <a:off x="3159174" y="2465114"/>
            <a:ext cx="2825700" cy="425400"/>
          </a:xfrm>
          <a:prstGeom prst="rect">
            <a:avLst/>
          </a:prstGeom>
          <a:noFill/>
          <a:ln>
            <a:noFill/>
          </a:ln>
        </p:spPr>
        <p:txBody>
          <a:bodyPr anchorCtr="0" anchor="t" bIns="28575" lIns="57150" spcFirstLastPara="1" rIns="57150" wrap="square" tIns="28575">
            <a:noAutofit/>
          </a:bodyPr>
          <a:lstStyle/>
          <a:p>
            <a:pPr indent="0" lvl="0" marL="0" marR="0" rtl="0" algn="ctr">
              <a:lnSpc>
                <a:spcPct val="160000"/>
              </a:lnSpc>
              <a:spcBef>
                <a:spcPts val="0"/>
              </a:spcBef>
              <a:spcAft>
                <a:spcPts val="0"/>
              </a:spcAft>
              <a:buClr>
                <a:srgbClr val="272525"/>
              </a:buClr>
              <a:buSzPts val="1000"/>
              <a:buFont typeface="Lato"/>
              <a:buNone/>
            </a:pPr>
            <a:r>
              <a:rPr b="0" i="0" lang="fr" sz="1000" u="none" cap="none" strike="noStrike">
                <a:solidFill>
                  <a:srgbClr val="272525"/>
                </a:solidFill>
                <a:latin typeface="Lato"/>
                <a:ea typeface="Lato"/>
                <a:cs typeface="Lato"/>
                <a:sym typeface="Lato"/>
              </a:rPr>
              <a:t>Analyser les données pour obtenir des indicateurs de performance clés.</a:t>
            </a:r>
            <a:endParaRPr b="0" i="0" sz="1000" u="none" cap="none" strike="noStrike">
              <a:solidFill>
                <a:schemeClr val="dk1"/>
              </a:solidFill>
              <a:latin typeface="Calibri"/>
              <a:ea typeface="Calibri"/>
              <a:cs typeface="Calibri"/>
              <a:sym typeface="Calibri"/>
            </a:endParaRPr>
          </a:p>
        </p:txBody>
      </p:sp>
      <p:sp>
        <p:nvSpPr>
          <p:cNvPr id="1117" name="Google Shape;1117;p88"/>
          <p:cNvSpPr/>
          <p:nvPr/>
        </p:nvSpPr>
        <p:spPr>
          <a:xfrm>
            <a:off x="6170898" y="3412666"/>
            <a:ext cx="26700" cy="465300"/>
          </a:xfrm>
          <a:prstGeom prst="rect">
            <a:avLst/>
          </a:prstGeom>
          <a:solidFill>
            <a:srgbClr val="D1D1C7"/>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1118" name="Google Shape;1118;p88"/>
          <p:cNvSpPr/>
          <p:nvPr/>
        </p:nvSpPr>
        <p:spPr>
          <a:xfrm>
            <a:off x="6034608" y="3263168"/>
            <a:ext cx="299100" cy="299100"/>
          </a:xfrm>
          <a:prstGeom prst="roundRect">
            <a:avLst>
              <a:gd fmla="val 20002" name="adj"/>
            </a:avLst>
          </a:prstGeom>
          <a:solidFill>
            <a:srgbClr val="E8E8E3"/>
          </a:solidFill>
          <a:ln cap="flat" cmpd="sng" w="13200">
            <a:solidFill>
              <a:srgbClr val="D1D1C7"/>
            </a:solidFill>
            <a:prstDash val="solid"/>
            <a:round/>
            <a:headEnd len="sm" w="sm" type="none"/>
            <a:tailEnd len="sm" w="sm" type="none"/>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1119" name="Google Shape;1119;p88"/>
          <p:cNvSpPr/>
          <p:nvPr/>
        </p:nvSpPr>
        <p:spPr>
          <a:xfrm>
            <a:off x="6129412" y="3288097"/>
            <a:ext cx="109500" cy="249300"/>
          </a:xfrm>
          <a:prstGeom prst="rect">
            <a:avLst/>
          </a:prstGeom>
          <a:noFill/>
          <a:ln>
            <a:noFill/>
          </a:ln>
        </p:spPr>
        <p:txBody>
          <a:bodyPr anchorCtr="0" anchor="t" bIns="28575" lIns="57150" spcFirstLastPara="1" rIns="57150" wrap="square" tIns="28575">
            <a:noAutofit/>
          </a:bodyPr>
          <a:lstStyle/>
          <a:p>
            <a:pPr indent="0" lvl="0" marL="0" marR="0" rtl="0" algn="ctr">
              <a:lnSpc>
                <a:spcPct val="124990"/>
              </a:lnSpc>
              <a:spcBef>
                <a:spcPts val="0"/>
              </a:spcBef>
              <a:spcAft>
                <a:spcPts val="0"/>
              </a:spcAft>
              <a:buClr>
                <a:srgbClr val="272525"/>
              </a:buClr>
              <a:buSzPts val="1600"/>
              <a:buFont typeface="Gelasio"/>
              <a:buNone/>
            </a:pPr>
            <a:r>
              <a:rPr b="0" i="0" lang="fr" sz="1600" u="none" cap="none" strike="noStrike">
                <a:solidFill>
                  <a:srgbClr val="272525"/>
                </a:solidFill>
                <a:latin typeface="Gelasio"/>
                <a:ea typeface="Gelasio"/>
                <a:cs typeface="Gelasio"/>
                <a:sym typeface="Gelasio"/>
              </a:rPr>
              <a:t>3</a:t>
            </a:r>
            <a:endParaRPr b="0" i="0" sz="1600" u="none" cap="none" strike="noStrike">
              <a:solidFill>
                <a:schemeClr val="dk1"/>
              </a:solidFill>
              <a:latin typeface="Calibri"/>
              <a:ea typeface="Calibri"/>
              <a:cs typeface="Calibri"/>
              <a:sym typeface="Calibri"/>
            </a:endParaRPr>
          </a:p>
        </p:txBody>
      </p:sp>
      <p:sp>
        <p:nvSpPr>
          <p:cNvPr id="1120" name="Google Shape;1120;p88"/>
          <p:cNvSpPr/>
          <p:nvPr/>
        </p:nvSpPr>
        <p:spPr>
          <a:xfrm>
            <a:off x="5424562" y="4010993"/>
            <a:ext cx="1519200" cy="207600"/>
          </a:xfrm>
          <a:prstGeom prst="rect">
            <a:avLst/>
          </a:prstGeom>
          <a:noFill/>
          <a:ln>
            <a:noFill/>
          </a:ln>
        </p:spPr>
        <p:txBody>
          <a:bodyPr anchorCtr="0" anchor="t" bIns="28575" lIns="57150" spcFirstLastPara="1" rIns="57150" wrap="square" tIns="28575">
            <a:noAutofit/>
          </a:bodyPr>
          <a:lstStyle/>
          <a:p>
            <a:pPr indent="0" lvl="0" marL="0" marR="0" rtl="0" algn="ctr">
              <a:lnSpc>
                <a:spcPct val="124976"/>
              </a:lnSpc>
              <a:spcBef>
                <a:spcPts val="0"/>
              </a:spcBef>
              <a:spcAft>
                <a:spcPts val="0"/>
              </a:spcAft>
              <a:buClr>
                <a:srgbClr val="272525"/>
              </a:buClr>
              <a:buSzPts val="1300"/>
              <a:buFont typeface="Gelasio"/>
              <a:buNone/>
            </a:pPr>
            <a:r>
              <a:rPr b="0" i="0" lang="fr" sz="1300" u="none" cap="none" strike="noStrike">
                <a:solidFill>
                  <a:srgbClr val="272525"/>
                </a:solidFill>
                <a:latin typeface="Gelasio"/>
                <a:ea typeface="Gelasio"/>
                <a:cs typeface="Gelasio"/>
                <a:sym typeface="Gelasio"/>
              </a:rPr>
              <a:t>Rapports et analyses</a:t>
            </a:r>
            <a:endParaRPr b="0" i="0" sz="1300" u="none" cap="none" strike="noStrike">
              <a:solidFill>
                <a:schemeClr val="dk1"/>
              </a:solidFill>
              <a:latin typeface="Calibri"/>
              <a:ea typeface="Calibri"/>
              <a:cs typeface="Calibri"/>
              <a:sym typeface="Calibri"/>
            </a:endParaRPr>
          </a:p>
        </p:txBody>
      </p:sp>
      <p:sp>
        <p:nvSpPr>
          <p:cNvPr id="1121" name="Google Shape;1121;p88"/>
          <p:cNvSpPr/>
          <p:nvPr/>
        </p:nvSpPr>
        <p:spPr>
          <a:xfrm>
            <a:off x="4771355" y="4504060"/>
            <a:ext cx="2825700" cy="425400"/>
          </a:xfrm>
          <a:prstGeom prst="rect">
            <a:avLst/>
          </a:prstGeom>
          <a:noFill/>
          <a:ln>
            <a:noFill/>
          </a:ln>
        </p:spPr>
        <p:txBody>
          <a:bodyPr anchorCtr="0" anchor="t" bIns="28575" lIns="57150" spcFirstLastPara="1" rIns="57150" wrap="square" tIns="28575">
            <a:noAutofit/>
          </a:bodyPr>
          <a:lstStyle/>
          <a:p>
            <a:pPr indent="0" lvl="0" marL="0" marR="0" rtl="0" algn="ctr">
              <a:lnSpc>
                <a:spcPct val="160000"/>
              </a:lnSpc>
              <a:spcBef>
                <a:spcPts val="0"/>
              </a:spcBef>
              <a:spcAft>
                <a:spcPts val="0"/>
              </a:spcAft>
              <a:buClr>
                <a:srgbClr val="272525"/>
              </a:buClr>
              <a:buSzPts val="1000"/>
              <a:buFont typeface="Lato"/>
              <a:buNone/>
            </a:pPr>
            <a:r>
              <a:rPr b="0" i="0" lang="fr" sz="1000" u="none" cap="none" strike="noStrike">
                <a:solidFill>
                  <a:srgbClr val="272525"/>
                </a:solidFill>
                <a:latin typeface="Lato"/>
                <a:ea typeface="Lato"/>
                <a:cs typeface="Lato"/>
                <a:sym typeface="Lato"/>
              </a:rPr>
              <a:t>Produire des rapports et des analyses pour soutenir la prise de décision éclairée.</a:t>
            </a:r>
            <a:endParaRPr b="0" i="0" sz="1000" u="none" cap="none" strike="noStrike">
              <a:solidFill>
                <a:schemeClr val="dk1"/>
              </a:solidFill>
              <a:latin typeface="Calibri"/>
              <a:ea typeface="Calibri"/>
              <a:cs typeface="Calibri"/>
              <a:sym typeface="Calibri"/>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6" name="Shape 1126"/>
        <p:cNvGrpSpPr/>
        <p:nvPr/>
      </p:nvGrpSpPr>
      <p:grpSpPr>
        <a:xfrm>
          <a:off x="0" y="0"/>
          <a:ext cx="0" cy="0"/>
          <a:chOff x="0" y="0"/>
          <a:chExt cx="0" cy="0"/>
        </a:xfrm>
      </p:grpSpPr>
      <p:pic>
        <p:nvPicPr>
          <p:cNvPr descr="preencoded.png" id="1127" name="Google Shape;1127;p89"/>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1128" name="Google Shape;1128;p89"/>
          <p:cNvSpPr/>
          <p:nvPr/>
        </p:nvSpPr>
        <p:spPr>
          <a:xfrm>
            <a:off x="0" y="0"/>
            <a:ext cx="9144000" cy="5145900"/>
          </a:xfrm>
          <a:prstGeom prst="rect">
            <a:avLst/>
          </a:prstGeom>
          <a:solidFill>
            <a:srgbClr val="FFFFFF">
              <a:alpha val="74900"/>
            </a:srgbClr>
          </a:solidFill>
          <a:ln cap="flat" cmpd="sng" w="11775">
            <a:solidFill>
              <a:srgbClr val="FFFFFF">
                <a:alpha val="63919"/>
              </a:srgbClr>
            </a:solidFill>
            <a:prstDash val="solid"/>
            <a:round/>
            <a:headEnd len="sm" w="sm" type="none"/>
            <a:tailEnd len="sm" w="sm" type="none"/>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1129" name="Google Shape;1129;p89"/>
          <p:cNvSpPr/>
          <p:nvPr/>
        </p:nvSpPr>
        <p:spPr>
          <a:xfrm>
            <a:off x="1758324" y="478175"/>
            <a:ext cx="3013200" cy="370200"/>
          </a:xfrm>
          <a:prstGeom prst="rect">
            <a:avLst/>
          </a:prstGeom>
          <a:noFill/>
          <a:ln>
            <a:noFill/>
          </a:ln>
        </p:spPr>
        <p:txBody>
          <a:bodyPr anchorCtr="0" anchor="t" bIns="28575" lIns="57150" spcFirstLastPara="1" rIns="57150" wrap="square" tIns="28575">
            <a:noAutofit/>
          </a:bodyPr>
          <a:lstStyle/>
          <a:p>
            <a:pPr indent="0" lvl="0" marL="0" marR="0" rtl="0" algn="l">
              <a:lnSpc>
                <a:spcPct val="125006"/>
              </a:lnSpc>
              <a:spcBef>
                <a:spcPts val="0"/>
              </a:spcBef>
              <a:spcAft>
                <a:spcPts val="0"/>
              </a:spcAft>
              <a:buClr>
                <a:srgbClr val="312F2B"/>
              </a:buClr>
              <a:buSzPts val="2300"/>
              <a:buFont typeface="Gelasio"/>
              <a:buNone/>
            </a:pPr>
            <a:r>
              <a:rPr b="0" i="0" lang="fr" sz="2300" u="none" cap="none" strike="noStrike">
                <a:solidFill>
                  <a:srgbClr val="312F2B"/>
                </a:solidFill>
                <a:latin typeface="Gelasio"/>
                <a:ea typeface="Gelasio"/>
                <a:cs typeface="Gelasio"/>
                <a:sym typeface="Gelasio"/>
              </a:rPr>
              <a:t>8. Automatisation</a:t>
            </a:r>
            <a:endParaRPr b="0" i="0" sz="2300" u="none" cap="none" strike="noStrike">
              <a:solidFill>
                <a:schemeClr val="dk1"/>
              </a:solidFill>
              <a:latin typeface="Calibri"/>
              <a:ea typeface="Calibri"/>
              <a:cs typeface="Calibri"/>
              <a:sym typeface="Calibri"/>
            </a:endParaRPr>
          </a:p>
        </p:txBody>
      </p:sp>
      <p:sp>
        <p:nvSpPr>
          <p:cNvPr id="1130" name="Google Shape;1130;p89"/>
          <p:cNvSpPr/>
          <p:nvPr/>
        </p:nvSpPr>
        <p:spPr>
          <a:xfrm>
            <a:off x="1758330" y="932929"/>
            <a:ext cx="5627400" cy="379200"/>
          </a:xfrm>
          <a:prstGeom prst="rect">
            <a:avLst/>
          </a:prstGeom>
          <a:noFill/>
          <a:ln>
            <a:noFill/>
          </a:ln>
        </p:spPr>
        <p:txBody>
          <a:bodyPr anchorCtr="0" anchor="t" bIns="28575" lIns="57150" spcFirstLastPara="1" rIns="57150" wrap="square" tIns="28575">
            <a:noAutofit/>
          </a:bodyPr>
          <a:lstStyle/>
          <a:p>
            <a:pPr indent="0" lvl="0" marL="0" marR="0" rtl="0" algn="l">
              <a:lnSpc>
                <a:spcPct val="159946"/>
              </a:lnSpc>
              <a:spcBef>
                <a:spcPts val="0"/>
              </a:spcBef>
              <a:spcAft>
                <a:spcPts val="0"/>
              </a:spcAft>
              <a:buClr>
                <a:srgbClr val="272525"/>
              </a:buClr>
              <a:buSzPts val="900"/>
              <a:buFont typeface="Lato"/>
              <a:buNone/>
            </a:pPr>
            <a:r>
              <a:rPr b="0" i="0" lang="fr" sz="900" u="none" cap="none" strike="noStrike">
                <a:solidFill>
                  <a:srgbClr val="272525"/>
                </a:solidFill>
                <a:latin typeface="Lato"/>
                <a:ea typeface="Lato"/>
                <a:cs typeface="Lato"/>
                <a:sym typeface="Lato"/>
              </a:rPr>
              <a:t>L'automatisation des processus industriels permet de produire de grands volumes de production, améliore la qualité des celles-ci et accroît la sécurité des travailleurs.</a:t>
            </a:r>
            <a:endParaRPr b="0" i="0" sz="900" u="none" cap="none" strike="noStrike">
              <a:solidFill>
                <a:schemeClr val="dk1"/>
              </a:solidFill>
              <a:latin typeface="Calibri"/>
              <a:ea typeface="Calibri"/>
              <a:cs typeface="Calibri"/>
              <a:sym typeface="Calibri"/>
            </a:endParaRPr>
          </a:p>
        </p:txBody>
      </p:sp>
      <p:sp>
        <p:nvSpPr>
          <p:cNvPr id="1131" name="Google Shape;1131;p89"/>
          <p:cNvSpPr/>
          <p:nvPr/>
        </p:nvSpPr>
        <p:spPr>
          <a:xfrm>
            <a:off x="1758330" y="1445270"/>
            <a:ext cx="1796700" cy="1308900"/>
          </a:xfrm>
          <a:prstGeom prst="roundRect">
            <a:avLst>
              <a:gd fmla="val 4073" name="adj"/>
            </a:avLst>
          </a:prstGeom>
          <a:solidFill>
            <a:srgbClr val="E8E8E3"/>
          </a:solidFill>
          <a:ln cap="flat" cmpd="sng" w="11775">
            <a:solidFill>
              <a:srgbClr val="D1D1C7"/>
            </a:solidFill>
            <a:prstDash val="solid"/>
            <a:round/>
            <a:headEnd len="sm" w="sm" type="none"/>
            <a:tailEnd len="sm" w="sm" type="none"/>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1132" name="Google Shape;1132;p89"/>
          <p:cNvSpPr/>
          <p:nvPr/>
        </p:nvSpPr>
        <p:spPr>
          <a:xfrm>
            <a:off x="1884164" y="1571104"/>
            <a:ext cx="1545300" cy="370200"/>
          </a:xfrm>
          <a:prstGeom prst="rect">
            <a:avLst/>
          </a:prstGeom>
          <a:noFill/>
          <a:ln>
            <a:noFill/>
          </a:ln>
        </p:spPr>
        <p:txBody>
          <a:bodyPr anchorCtr="0" anchor="t" bIns="28575" lIns="57150" spcFirstLastPara="1" rIns="57150" wrap="square" tIns="28575">
            <a:noAutofit/>
          </a:bodyPr>
          <a:lstStyle/>
          <a:p>
            <a:pPr indent="0" lvl="0" marL="0" marR="0" rtl="0" algn="l">
              <a:lnSpc>
                <a:spcPct val="124973"/>
              </a:lnSpc>
              <a:spcBef>
                <a:spcPts val="0"/>
              </a:spcBef>
              <a:spcAft>
                <a:spcPts val="0"/>
              </a:spcAft>
              <a:buClr>
                <a:srgbClr val="272525"/>
              </a:buClr>
              <a:buSzPts val="1200"/>
              <a:buFont typeface="Gelasio"/>
              <a:buNone/>
            </a:pPr>
            <a:r>
              <a:rPr b="0" i="0" lang="fr" sz="1200" u="none" cap="none" strike="noStrike">
                <a:solidFill>
                  <a:srgbClr val="272525"/>
                </a:solidFill>
                <a:latin typeface="Gelasio"/>
                <a:ea typeface="Gelasio"/>
                <a:cs typeface="Gelasio"/>
                <a:sym typeface="Gelasio"/>
              </a:rPr>
              <a:t>Production de grands volumes</a:t>
            </a:r>
            <a:endParaRPr b="0" i="0" sz="1200" u="none" cap="none" strike="noStrike">
              <a:solidFill>
                <a:schemeClr val="dk1"/>
              </a:solidFill>
              <a:latin typeface="Calibri"/>
              <a:ea typeface="Calibri"/>
              <a:cs typeface="Calibri"/>
              <a:sym typeface="Calibri"/>
            </a:endParaRPr>
          </a:p>
        </p:txBody>
      </p:sp>
      <p:sp>
        <p:nvSpPr>
          <p:cNvPr id="1133" name="Google Shape;1133;p89"/>
          <p:cNvSpPr/>
          <p:nvPr/>
        </p:nvSpPr>
        <p:spPr>
          <a:xfrm>
            <a:off x="1884164" y="2059707"/>
            <a:ext cx="1545300" cy="568800"/>
          </a:xfrm>
          <a:prstGeom prst="rect">
            <a:avLst/>
          </a:prstGeom>
          <a:noFill/>
          <a:ln>
            <a:noFill/>
          </a:ln>
        </p:spPr>
        <p:txBody>
          <a:bodyPr anchorCtr="0" anchor="t" bIns="28575" lIns="57150" spcFirstLastPara="1" rIns="57150" wrap="square" tIns="28575">
            <a:noAutofit/>
          </a:bodyPr>
          <a:lstStyle/>
          <a:p>
            <a:pPr indent="0" lvl="0" marL="0" marR="0" rtl="0" algn="l">
              <a:lnSpc>
                <a:spcPct val="159946"/>
              </a:lnSpc>
              <a:spcBef>
                <a:spcPts val="0"/>
              </a:spcBef>
              <a:spcAft>
                <a:spcPts val="0"/>
              </a:spcAft>
              <a:buClr>
                <a:srgbClr val="272525"/>
              </a:buClr>
              <a:buSzPts val="900"/>
              <a:buFont typeface="Lato"/>
              <a:buNone/>
            </a:pPr>
            <a:r>
              <a:rPr b="0" i="0" lang="fr" sz="900" u="none" cap="none" strike="noStrike">
                <a:solidFill>
                  <a:srgbClr val="272525"/>
                </a:solidFill>
                <a:latin typeface="Lato"/>
                <a:ea typeface="Lato"/>
                <a:cs typeface="Lato"/>
                <a:sym typeface="Lato"/>
              </a:rPr>
              <a:t>Augmentation de la production de la même qualité.</a:t>
            </a:r>
            <a:endParaRPr b="0" i="0" sz="900" u="none" cap="none" strike="noStrike">
              <a:solidFill>
                <a:schemeClr val="dk1"/>
              </a:solidFill>
              <a:latin typeface="Calibri"/>
              <a:ea typeface="Calibri"/>
              <a:cs typeface="Calibri"/>
              <a:sym typeface="Calibri"/>
            </a:endParaRPr>
          </a:p>
        </p:txBody>
      </p:sp>
      <p:sp>
        <p:nvSpPr>
          <p:cNvPr id="1134" name="Google Shape;1134;p89"/>
          <p:cNvSpPr/>
          <p:nvPr/>
        </p:nvSpPr>
        <p:spPr>
          <a:xfrm>
            <a:off x="3673599" y="1445270"/>
            <a:ext cx="1796700" cy="1308900"/>
          </a:xfrm>
          <a:prstGeom prst="roundRect">
            <a:avLst>
              <a:gd fmla="val 4073" name="adj"/>
            </a:avLst>
          </a:prstGeom>
          <a:solidFill>
            <a:srgbClr val="E8E8E3"/>
          </a:solidFill>
          <a:ln cap="flat" cmpd="sng" w="11775">
            <a:solidFill>
              <a:srgbClr val="D1D1C7"/>
            </a:solidFill>
            <a:prstDash val="solid"/>
            <a:round/>
            <a:headEnd len="sm" w="sm" type="none"/>
            <a:tailEnd len="sm" w="sm" type="none"/>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1135" name="Google Shape;1135;p89"/>
          <p:cNvSpPr/>
          <p:nvPr/>
        </p:nvSpPr>
        <p:spPr>
          <a:xfrm>
            <a:off x="3799433" y="1571104"/>
            <a:ext cx="1545300" cy="370200"/>
          </a:xfrm>
          <a:prstGeom prst="rect">
            <a:avLst/>
          </a:prstGeom>
          <a:noFill/>
          <a:ln>
            <a:noFill/>
          </a:ln>
        </p:spPr>
        <p:txBody>
          <a:bodyPr anchorCtr="0" anchor="t" bIns="28575" lIns="57150" spcFirstLastPara="1" rIns="57150" wrap="square" tIns="28575">
            <a:noAutofit/>
          </a:bodyPr>
          <a:lstStyle/>
          <a:p>
            <a:pPr indent="0" lvl="0" marL="0" marR="0" rtl="0" algn="l">
              <a:lnSpc>
                <a:spcPct val="124973"/>
              </a:lnSpc>
              <a:spcBef>
                <a:spcPts val="0"/>
              </a:spcBef>
              <a:spcAft>
                <a:spcPts val="0"/>
              </a:spcAft>
              <a:buClr>
                <a:srgbClr val="272525"/>
              </a:buClr>
              <a:buSzPts val="1200"/>
              <a:buFont typeface="Gelasio"/>
              <a:buNone/>
            </a:pPr>
            <a:r>
              <a:rPr b="0" i="0" lang="fr" sz="1200" u="none" cap="none" strike="noStrike">
                <a:solidFill>
                  <a:srgbClr val="272525"/>
                </a:solidFill>
                <a:latin typeface="Gelasio"/>
                <a:ea typeface="Gelasio"/>
                <a:cs typeface="Gelasio"/>
                <a:sym typeface="Gelasio"/>
              </a:rPr>
              <a:t>Amélioration de la qualité</a:t>
            </a:r>
            <a:endParaRPr b="0" i="0" sz="1200" u="none" cap="none" strike="noStrike">
              <a:solidFill>
                <a:schemeClr val="dk1"/>
              </a:solidFill>
              <a:latin typeface="Calibri"/>
              <a:ea typeface="Calibri"/>
              <a:cs typeface="Calibri"/>
              <a:sym typeface="Calibri"/>
            </a:endParaRPr>
          </a:p>
        </p:txBody>
      </p:sp>
      <p:sp>
        <p:nvSpPr>
          <p:cNvPr id="1136" name="Google Shape;1136;p89"/>
          <p:cNvSpPr/>
          <p:nvPr/>
        </p:nvSpPr>
        <p:spPr>
          <a:xfrm>
            <a:off x="3799433" y="2059707"/>
            <a:ext cx="1545300" cy="568800"/>
          </a:xfrm>
          <a:prstGeom prst="rect">
            <a:avLst/>
          </a:prstGeom>
          <a:noFill/>
          <a:ln>
            <a:noFill/>
          </a:ln>
        </p:spPr>
        <p:txBody>
          <a:bodyPr anchorCtr="0" anchor="t" bIns="28575" lIns="57150" spcFirstLastPara="1" rIns="57150" wrap="square" tIns="28575">
            <a:noAutofit/>
          </a:bodyPr>
          <a:lstStyle/>
          <a:p>
            <a:pPr indent="0" lvl="0" marL="0" marR="0" rtl="0" algn="l">
              <a:lnSpc>
                <a:spcPct val="159946"/>
              </a:lnSpc>
              <a:spcBef>
                <a:spcPts val="0"/>
              </a:spcBef>
              <a:spcAft>
                <a:spcPts val="0"/>
              </a:spcAft>
              <a:buClr>
                <a:srgbClr val="272525"/>
              </a:buClr>
              <a:buSzPts val="900"/>
              <a:buFont typeface="Lato"/>
              <a:buNone/>
            </a:pPr>
            <a:r>
              <a:rPr b="0" i="0" lang="fr" sz="900" u="none" cap="none" strike="noStrike">
                <a:solidFill>
                  <a:srgbClr val="272525"/>
                </a:solidFill>
                <a:latin typeface="Lato"/>
                <a:ea typeface="Lato"/>
                <a:cs typeface="Lato"/>
                <a:sym typeface="Lato"/>
              </a:rPr>
              <a:t>Produire une qualité identique ou supérieure à celle produite manuellement.</a:t>
            </a:r>
            <a:endParaRPr b="0" i="0" sz="900" u="none" cap="none" strike="noStrike">
              <a:solidFill>
                <a:schemeClr val="dk1"/>
              </a:solidFill>
              <a:latin typeface="Calibri"/>
              <a:ea typeface="Calibri"/>
              <a:cs typeface="Calibri"/>
              <a:sym typeface="Calibri"/>
            </a:endParaRPr>
          </a:p>
        </p:txBody>
      </p:sp>
      <p:sp>
        <p:nvSpPr>
          <p:cNvPr id="1137" name="Google Shape;1137;p89"/>
          <p:cNvSpPr/>
          <p:nvPr/>
        </p:nvSpPr>
        <p:spPr>
          <a:xfrm>
            <a:off x="5588868" y="1445270"/>
            <a:ext cx="1796700" cy="1308900"/>
          </a:xfrm>
          <a:prstGeom prst="roundRect">
            <a:avLst>
              <a:gd fmla="val 4073" name="adj"/>
            </a:avLst>
          </a:prstGeom>
          <a:solidFill>
            <a:srgbClr val="E8E8E3"/>
          </a:solidFill>
          <a:ln cap="flat" cmpd="sng" w="11775">
            <a:solidFill>
              <a:srgbClr val="D1D1C7"/>
            </a:solidFill>
            <a:prstDash val="solid"/>
            <a:round/>
            <a:headEnd len="sm" w="sm" type="none"/>
            <a:tailEnd len="sm" w="sm" type="none"/>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1138" name="Google Shape;1138;p89"/>
          <p:cNvSpPr/>
          <p:nvPr/>
        </p:nvSpPr>
        <p:spPr>
          <a:xfrm>
            <a:off x="5714703" y="1571104"/>
            <a:ext cx="1545300" cy="555300"/>
          </a:xfrm>
          <a:prstGeom prst="rect">
            <a:avLst/>
          </a:prstGeom>
          <a:noFill/>
          <a:ln>
            <a:noFill/>
          </a:ln>
        </p:spPr>
        <p:txBody>
          <a:bodyPr anchorCtr="0" anchor="t" bIns="28575" lIns="57150" spcFirstLastPara="1" rIns="57150" wrap="square" tIns="28575">
            <a:noAutofit/>
          </a:bodyPr>
          <a:lstStyle/>
          <a:p>
            <a:pPr indent="0" lvl="0" marL="0" marR="0" rtl="0" algn="l">
              <a:lnSpc>
                <a:spcPct val="124973"/>
              </a:lnSpc>
              <a:spcBef>
                <a:spcPts val="0"/>
              </a:spcBef>
              <a:spcAft>
                <a:spcPts val="0"/>
              </a:spcAft>
              <a:buClr>
                <a:srgbClr val="272525"/>
              </a:buClr>
              <a:buSzPts val="1200"/>
              <a:buFont typeface="Gelasio"/>
              <a:buNone/>
            </a:pPr>
            <a:r>
              <a:rPr b="0" i="0" lang="fr" sz="1200" u="none" cap="none" strike="noStrike">
                <a:solidFill>
                  <a:srgbClr val="272525"/>
                </a:solidFill>
                <a:latin typeface="Gelasio"/>
                <a:ea typeface="Gelasio"/>
                <a:cs typeface="Gelasio"/>
                <a:sym typeface="Gelasio"/>
              </a:rPr>
              <a:t>Accroissement de la sécurité des travailleurs</a:t>
            </a:r>
            <a:endParaRPr b="0" i="0" sz="1200" u="none" cap="none" strike="noStrike">
              <a:solidFill>
                <a:schemeClr val="dk1"/>
              </a:solidFill>
              <a:latin typeface="Calibri"/>
              <a:ea typeface="Calibri"/>
              <a:cs typeface="Calibri"/>
              <a:sym typeface="Calibri"/>
            </a:endParaRPr>
          </a:p>
        </p:txBody>
      </p:sp>
      <p:sp>
        <p:nvSpPr>
          <p:cNvPr id="1139" name="Google Shape;1139;p89"/>
          <p:cNvSpPr/>
          <p:nvPr/>
        </p:nvSpPr>
        <p:spPr>
          <a:xfrm>
            <a:off x="5714703" y="2244774"/>
            <a:ext cx="1545300" cy="379200"/>
          </a:xfrm>
          <a:prstGeom prst="rect">
            <a:avLst/>
          </a:prstGeom>
          <a:noFill/>
          <a:ln>
            <a:noFill/>
          </a:ln>
        </p:spPr>
        <p:txBody>
          <a:bodyPr anchorCtr="0" anchor="t" bIns="28575" lIns="57150" spcFirstLastPara="1" rIns="57150" wrap="square" tIns="28575">
            <a:noAutofit/>
          </a:bodyPr>
          <a:lstStyle/>
          <a:p>
            <a:pPr indent="0" lvl="0" marL="0" marR="0" rtl="0" algn="l">
              <a:lnSpc>
                <a:spcPct val="159946"/>
              </a:lnSpc>
              <a:spcBef>
                <a:spcPts val="0"/>
              </a:spcBef>
              <a:spcAft>
                <a:spcPts val="0"/>
              </a:spcAft>
              <a:buClr>
                <a:srgbClr val="272525"/>
              </a:buClr>
              <a:buSzPts val="900"/>
              <a:buFont typeface="Lato"/>
              <a:buNone/>
            </a:pPr>
            <a:r>
              <a:rPr b="0" i="0" lang="fr" sz="900" u="none" cap="none" strike="noStrike">
                <a:solidFill>
                  <a:srgbClr val="272525"/>
                </a:solidFill>
                <a:latin typeface="Lato"/>
                <a:ea typeface="Lato"/>
                <a:cs typeface="Lato"/>
                <a:sym typeface="Lato"/>
              </a:rPr>
              <a:t>Diminution des risques d'accidents du travail.</a:t>
            </a:r>
            <a:endParaRPr b="0" i="0" sz="900" u="none" cap="none" strike="noStrike">
              <a:solidFill>
                <a:schemeClr val="dk1"/>
              </a:solidFill>
              <a:latin typeface="Calibri"/>
              <a:ea typeface="Calibri"/>
              <a:cs typeface="Calibri"/>
              <a:sym typeface="Calibri"/>
            </a:endParaRPr>
          </a:p>
        </p:txBody>
      </p:sp>
      <p:pic>
        <p:nvPicPr>
          <p:cNvPr descr="preencoded.png" id="1140" name="Google Shape;1140;p89"/>
          <p:cNvPicPr preferRelativeResize="0"/>
          <p:nvPr/>
        </p:nvPicPr>
        <p:blipFill rotWithShape="1">
          <a:blip r:embed="rId4">
            <a:alphaModFix/>
          </a:blip>
          <a:srcRect b="0" l="0" r="0" t="0"/>
          <a:stretch/>
        </p:blipFill>
        <p:spPr>
          <a:xfrm>
            <a:off x="1880518" y="2887414"/>
            <a:ext cx="5382964" cy="1932534"/>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5" name="Shape 1145"/>
        <p:cNvGrpSpPr/>
        <p:nvPr/>
      </p:nvGrpSpPr>
      <p:grpSpPr>
        <a:xfrm>
          <a:off x="0" y="0"/>
          <a:ext cx="0" cy="0"/>
          <a:chOff x="0" y="0"/>
          <a:chExt cx="0" cy="0"/>
        </a:xfrm>
      </p:grpSpPr>
      <p:pic>
        <p:nvPicPr>
          <p:cNvPr descr="preencoded.png" id="1146" name="Google Shape;1146;p90"/>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1147" name="Google Shape;1147;p90"/>
          <p:cNvSpPr/>
          <p:nvPr/>
        </p:nvSpPr>
        <p:spPr>
          <a:xfrm>
            <a:off x="0" y="0"/>
            <a:ext cx="9144000" cy="5143500"/>
          </a:xfrm>
          <a:prstGeom prst="rect">
            <a:avLst/>
          </a:prstGeom>
          <a:solidFill>
            <a:srgbClr val="FFFFFF">
              <a:alpha val="74900"/>
            </a:srgbClr>
          </a:solidFill>
          <a:ln cap="flat" cmpd="sng" w="13800">
            <a:solidFill>
              <a:srgbClr val="FFFFFF">
                <a:alpha val="63919"/>
              </a:srgbClr>
            </a:solidFill>
            <a:prstDash val="solid"/>
            <a:round/>
            <a:headEnd len="sm" w="sm" type="none"/>
            <a:tailEnd len="sm" w="sm" type="none"/>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1148" name="Google Shape;1148;p90"/>
          <p:cNvSpPr/>
          <p:nvPr/>
        </p:nvSpPr>
        <p:spPr>
          <a:xfrm>
            <a:off x="1273752" y="490600"/>
            <a:ext cx="5460300" cy="434100"/>
          </a:xfrm>
          <a:prstGeom prst="rect">
            <a:avLst/>
          </a:prstGeom>
          <a:noFill/>
          <a:ln>
            <a:noFill/>
          </a:ln>
        </p:spPr>
        <p:txBody>
          <a:bodyPr anchorCtr="0" anchor="t" bIns="28575" lIns="57150" spcFirstLastPara="1" rIns="57150" wrap="square" tIns="28575">
            <a:noAutofit/>
          </a:bodyPr>
          <a:lstStyle/>
          <a:p>
            <a:pPr indent="0" lvl="0" marL="0" marR="0" rtl="0" algn="l">
              <a:lnSpc>
                <a:spcPct val="125011"/>
              </a:lnSpc>
              <a:spcBef>
                <a:spcPts val="0"/>
              </a:spcBef>
              <a:spcAft>
                <a:spcPts val="0"/>
              </a:spcAft>
              <a:buClr>
                <a:srgbClr val="312F2B"/>
              </a:buClr>
              <a:buSzPts val="2700"/>
              <a:buFont typeface="Gelasio"/>
              <a:buNone/>
            </a:pPr>
            <a:r>
              <a:rPr b="0" i="0" lang="fr" sz="2700" u="none" cap="none" strike="noStrike">
                <a:solidFill>
                  <a:srgbClr val="312F2B"/>
                </a:solidFill>
                <a:latin typeface="Gelasio"/>
                <a:ea typeface="Gelasio"/>
                <a:cs typeface="Gelasio"/>
                <a:sym typeface="Gelasio"/>
              </a:rPr>
              <a:t>9. Surveillance à distance</a:t>
            </a:r>
            <a:endParaRPr b="0" i="0" sz="2700" u="none" cap="none" strike="noStrike">
              <a:solidFill>
                <a:schemeClr val="dk1"/>
              </a:solidFill>
              <a:latin typeface="Calibri"/>
              <a:ea typeface="Calibri"/>
              <a:cs typeface="Calibri"/>
              <a:sym typeface="Calibri"/>
            </a:endParaRPr>
          </a:p>
        </p:txBody>
      </p:sp>
      <p:sp>
        <p:nvSpPr>
          <p:cNvPr id="1149" name="Google Shape;1149;p90"/>
          <p:cNvSpPr/>
          <p:nvPr/>
        </p:nvSpPr>
        <p:spPr>
          <a:xfrm>
            <a:off x="1273746" y="1202308"/>
            <a:ext cx="6596400" cy="444300"/>
          </a:xfrm>
          <a:prstGeom prst="rect">
            <a:avLst/>
          </a:prstGeom>
          <a:noFill/>
          <a:ln>
            <a:noFill/>
          </a:ln>
        </p:spPr>
        <p:txBody>
          <a:bodyPr anchorCtr="0" anchor="t" bIns="28575" lIns="57150" spcFirstLastPara="1" rIns="57150" wrap="square" tIns="28575">
            <a:noAutofit/>
          </a:bodyPr>
          <a:lstStyle/>
          <a:p>
            <a:pPr indent="0" lvl="0" marL="0" marR="0" rtl="0" algn="l">
              <a:lnSpc>
                <a:spcPct val="159942"/>
              </a:lnSpc>
              <a:spcBef>
                <a:spcPts val="0"/>
              </a:spcBef>
              <a:spcAft>
                <a:spcPts val="0"/>
              </a:spcAft>
              <a:buClr>
                <a:srgbClr val="272525"/>
              </a:buClr>
              <a:buSzPts val="1100"/>
              <a:buFont typeface="Lato"/>
              <a:buNone/>
            </a:pPr>
            <a:r>
              <a:rPr b="0" i="0" lang="fr" sz="1100" u="none" cap="none" strike="noStrike">
                <a:solidFill>
                  <a:srgbClr val="272525"/>
                </a:solidFill>
                <a:latin typeface="Lato"/>
                <a:ea typeface="Lato"/>
                <a:cs typeface="Lato"/>
                <a:sym typeface="Lato"/>
              </a:rPr>
              <a:t>La surveillance à distance permet une surveillance des activités industrielles en temps réel, l'enregistrement des activités et un accès aux images archivées.</a:t>
            </a:r>
            <a:endParaRPr b="0" i="0" sz="1100" u="none" cap="none" strike="noStrike">
              <a:solidFill>
                <a:schemeClr val="dk1"/>
              </a:solidFill>
              <a:latin typeface="Calibri"/>
              <a:ea typeface="Calibri"/>
              <a:cs typeface="Calibri"/>
              <a:sym typeface="Calibri"/>
            </a:endParaRPr>
          </a:p>
        </p:txBody>
      </p:sp>
      <p:sp>
        <p:nvSpPr>
          <p:cNvPr id="1150" name="Google Shape;1150;p90"/>
          <p:cNvSpPr/>
          <p:nvPr/>
        </p:nvSpPr>
        <p:spPr>
          <a:xfrm>
            <a:off x="1273746" y="3227784"/>
            <a:ext cx="6596400" cy="27900"/>
          </a:xfrm>
          <a:prstGeom prst="rect">
            <a:avLst/>
          </a:prstGeom>
          <a:solidFill>
            <a:srgbClr val="D1D1C7"/>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1151" name="Google Shape;1151;p90"/>
          <p:cNvSpPr/>
          <p:nvPr/>
        </p:nvSpPr>
        <p:spPr>
          <a:xfrm>
            <a:off x="2874281" y="3227784"/>
            <a:ext cx="27900" cy="486000"/>
          </a:xfrm>
          <a:prstGeom prst="rect">
            <a:avLst/>
          </a:prstGeom>
          <a:solidFill>
            <a:srgbClr val="D1D1C7"/>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1152" name="Google Shape;1152;p90"/>
          <p:cNvSpPr/>
          <p:nvPr/>
        </p:nvSpPr>
        <p:spPr>
          <a:xfrm>
            <a:off x="2731964" y="3071589"/>
            <a:ext cx="312300" cy="312300"/>
          </a:xfrm>
          <a:prstGeom prst="roundRect">
            <a:avLst>
              <a:gd fmla="val 20000" name="adj"/>
            </a:avLst>
          </a:prstGeom>
          <a:solidFill>
            <a:srgbClr val="E8E8E3"/>
          </a:solidFill>
          <a:ln cap="flat" cmpd="sng" w="13800">
            <a:solidFill>
              <a:srgbClr val="D1D1C7"/>
            </a:solidFill>
            <a:prstDash val="solid"/>
            <a:round/>
            <a:headEnd len="sm" w="sm" type="none"/>
            <a:tailEnd len="sm" w="sm" type="none"/>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1153" name="Google Shape;1153;p90"/>
          <p:cNvSpPr/>
          <p:nvPr/>
        </p:nvSpPr>
        <p:spPr>
          <a:xfrm>
            <a:off x="2842915" y="3097634"/>
            <a:ext cx="90600" cy="260400"/>
          </a:xfrm>
          <a:prstGeom prst="rect">
            <a:avLst/>
          </a:prstGeom>
          <a:noFill/>
          <a:ln>
            <a:noFill/>
          </a:ln>
        </p:spPr>
        <p:txBody>
          <a:bodyPr anchorCtr="0" anchor="t" bIns="28575" lIns="57150" spcFirstLastPara="1" rIns="57150" wrap="square" tIns="28575">
            <a:noAutofit/>
          </a:bodyPr>
          <a:lstStyle/>
          <a:p>
            <a:pPr indent="0" lvl="0" marL="0" marR="0" rtl="0" algn="ctr">
              <a:lnSpc>
                <a:spcPct val="125038"/>
              </a:lnSpc>
              <a:spcBef>
                <a:spcPts val="0"/>
              </a:spcBef>
              <a:spcAft>
                <a:spcPts val="0"/>
              </a:spcAft>
              <a:buClr>
                <a:srgbClr val="272525"/>
              </a:buClr>
              <a:buSzPts val="1600"/>
              <a:buFont typeface="Gelasio"/>
              <a:buNone/>
            </a:pPr>
            <a:r>
              <a:rPr b="0" i="0" lang="fr" sz="1600" u="none" cap="none" strike="noStrike">
                <a:solidFill>
                  <a:srgbClr val="272525"/>
                </a:solidFill>
                <a:latin typeface="Gelasio"/>
                <a:ea typeface="Gelasio"/>
                <a:cs typeface="Gelasio"/>
                <a:sym typeface="Gelasio"/>
              </a:rPr>
              <a:t>1</a:t>
            </a:r>
            <a:endParaRPr b="0" i="0" sz="1600" u="none" cap="none" strike="noStrike">
              <a:solidFill>
                <a:schemeClr val="dk1"/>
              </a:solidFill>
              <a:latin typeface="Calibri"/>
              <a:ea typeface="Calibri"/>
              <a:cs typeface="Calibri"/>
              <a:sym typeface="Calibri"/>
            </a:endParaRPr>
          </a:p>
        </p:txBody>
      </p:sp>
      <p:sp>
        <p:nvSpPr>
          <p:cNvPr id="1154" name="Google Shape;1154;p90"/>
          <p:cNvSpPr/>
          <p:nvPr/>
        </p:nvSpPr>
        <p:spPr>
          <a:xfrm>
            <a:off x="1414165" y="3852714"/>
            <a:ext cx="2948100" cy="216900"/>
          </a:xfrm>
          <a:prstGeom prst="rect">
            <a:avLst/>
          </a:prstGeom>
          <a:noFill/>
          <a:ln>
            <a:noFill/>
          </a:ln>
        </p:spPr>
        <p:txBody>
          <a:bodyPr anchorCtr="0" anchor="t" bIns="28575" lIns="57150" spcFirstLastPara="1" rIns="57150" wrap="square" tIns="28575">
            <a:noAutofit/>
          </a:bodyPr>
          <a:lstStyle/>
          <a:p>
            <a:pPr indent="0" lvl="0" marL="0" marR="0" rtl="0" algn="ctr">
              <a:lnSpc>
                <a:spcPct val="125011"/>
              </a:lnSpc>
              <a:spcBef>
                <a:spcPts val="0"/>
              </a:spcBef>
              <a:spcAft>
                <a:spcPts val="0"/>
              </a:spcAft>
              <a:buClr>
                <a:srgbClr val="272525"/>
              </a:buClr>
              <a:buSzPts val="1400"/>
              <a:buFont typeface="Gelasio"/>
              <a:buNone/>
            </a:pPr>
            <a:r>
              <a:rPr b="0" i="0" lang="fr" sz="1400" u="none" cap="none" strike="noStrike">
                <a:solidFill>
                  <a:srgbClr val="272525"/>
                </a:solidFill>
                <a:latin typeface="Gelasio"/>
                <a:ea typeface="Gelasio"/>
                <a:cs typeface="Gelasio"/>
                <a:sym typeface="Gelasio"/>
              </a:rPr>
              <a:t>Surveillance des activités en temps réel</a:t>
            </a:r>
            <a:endParaRPr b="0" i="0" sz="1400" u="none" cap="none" strike="noStrike">
              <a:solidFill>
                <a:schemeClr val="dk1"/>
              </a:solidFill>
              <a:latin typeface="Calibri"/>
              <a:ea typeface="Calibri"/>
              <a:cs typeface="Calibri"/>
              <a:sym typeface="Calibri"/>
            </a:endParaRPr>
          </a:p>
        </p:txBody>
      </p:sp>
      <p:sp>
        <p:nvSpPr>
          <p:cNvPr id="1155" name="Google Shape;1155;p90"/>
          <p:cNvSpPr/>
          <p:nvPr/>
        </p:nvSpPr>
        <p:spPr>
          <a:xfrm>
            <a:off x="1412602" y="4360962"/>
            <a:ext cx="2951100" cy="444300"/>
          </a:xfrm>
          <a:prstGeom prst="rect">
            <a:avLst/>
          </a:prstGeom>
          <a:noFill/>
          <a:ln>
            <a:noFill/>
          </a:ln>
        </p:spPr>
        <p:txBody>
          <a:bodyPr anchorCtr="0" anchor="t" bIns="28575" lIns="57150" spcFirstLastPara="1" rIns="57150" wrap="square" tIns="28575">
            <a:noAutofit/>
          </a:bodyPr>
          <a:lstStyle/>
          <a:p>
            <a:pPr indent="0" lvl="0" marL="0" marR="0" rtl="0" algn="ctr">
              <a:lnSpc>
                <a:spcPct val="159942"/>
              </a:lnSpc>
              <a:spcBef>
                <a:spcPts val="0"/>
              </a:spcBef>
              <a:spcAft>
                <a:spcPts val="0"/>
              </a:spcAft>
              <a:buClr>
                <a:srgbClr val="272525"/>
              </a:buClr>
              <a:buSzPts val="1100"/>
              <a:buFont typeface="Lato"/>
              <a:buNone/>
            </a:pPr>
            <a:r>
              <a:rPr b="0" i="0" lang="fr" sz="1100" u="none" cap="none" strike="noStrike">
                <a:solidFill>
                  <a:srgbClr val="272525"/>
                </a:solidFill>
                <a:latin typeface="Lato"/>
                <a:ea typeface="Lato"/>
                <a:cs typeface="Lato"/>
                <a:sym typeface="Lato"/>
              </a:rPr>
              <a:t>Permettre la surveillance des activités industrielles en temps réel.</a:t>
            </a:r>
            <a:endParaRPr b="0" i="0" sz="1100" u="none" cap="none" strike="noStrike">
              <a:solidFill>
                <a:schemeClr val="dk1"/>
              </a:solidFill>
              <a:latin typeface="Calibri"/>
              <a:ea typeface="Calibri"/>
              <a:cs typeface="Calibri"/>
              <a:sym typeface="Calibri"/>
            </a:endParaRPr>
          </a:p>
        </p:txBody>
      </p:sp>
      <p:sp>
        <p:nvSpPr>
          <p:cNvPr id="1156" name="Google Shape;1156;p90"/>
          <p:cNvSpPr/>
          <p:nvPr/>
        </p:nvSpPr>
        <p:spPr>
          <a:xfrm>
            <a:off x="4558122" y="2741786"/>
            <a:ext cx="27900" cy="486000"/>
          </a:xfrm>
          <a:prstGeom prst="rect">
            <a:avLst/>
          </a:prstGeom>
          <a:solidFill>
            <a:srgbClr val="D1D1C7"/>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1157" name="Google Shape;1157;p90"/>
          <p:cNvSpPr/>
          <p:nvPr/>
        </p:nvSpPr>
        <p:spPr>
          <a:xfrm>
            <a:off x="4415805" y="3071589"/>
            <a:ext cx="312300" cy="312300"/>
          </a:xfrm>
          <a:prstGeom prst="roundRect">
            <a:avLst>
              <a:gd fmla="val 20000" name="adj"/>
            </a:avLst>
          </a:prstGeom>
          <a:solidFill>
            <a:srgbClr val="E8E8E3"/>
          </a:solidFill>
          <a:ln cap="flat" cmpd="sng" w="13800">
            <a:solidFill>
              <a:srgbClr val="D1D1C7"/>
            </a:solidFill>
            <a:prstDash val="solid"/>
            <a:round/>
            <a:headEnd len="sm" w="sm" type="none"/>
            <a:tailEnd len="sm" w="sm" type="none"/>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1158" name="Google Shape;1158;p90"/>
          <p:cNvSpPr/>
          <p:nvPr/>
        </p:nvSpPr>
        <p:spPr>
          <a:xfrm>
            <a:off x="4512469" y="3097634"/>
            <a:ext cx="119100" cy="260400"/>
          </a:xfrm>
          <a:prstGeom prst="rect">
            <a:avLst/>
          </a:prstGeom>
          <a:noFill/>
          <a:ln>
            <a:noFill/>
          </a:ln>
        </p:spPr>
        <p:txBody>
          <a:bodyPr anchorCtr="0" anchor="t" bIns="28575" lIns="57150" spcFirstLastPara="1" rIns="57150" wrap="square" tIns="28575">
            <a:noAutofit/>
          </a:bodyPr>
          <a:lstStyle/>
          <a:p>
            <a:pPr indent="0" lvl="0" marL="0" marR="0" rtl="0" algn="ctr">
              <a:lnSpc>
                <a:spcPct val="125038"/>
              </a:lnSpc>
              <a:spcBef>
                <a:spcPts val="0"/>
              </a:spcBef>
              <a:spcAft>
                <a:spcPts val="0"/>
              </a:spcAft>
              <a:buClr>
                <a:srgbClr val="272525"/>
              </a:buClr>
              <a:buSzPts val="1600"/>
              <a:buFont typeface="Gelasio"/>
              <a:buNone/>
            </a:pPr>
            <a:r>
              <a:rPr b="0" i="0" lang="fr" sz="1600" u="none" cap="none" strike="noStrike">
                <a:solidFill>
                  <a:srgbClr val="272525"/>
                </a:solidFill>
                <a:latin typeface="Gelasio"/>
                <a:ea typeface="Gelasio"/>
                <a:cs typeface="Gelasio"/>
                <a:sym typeface="Gelasio"/>
              </a:rPr>
              <a:t>2</a:t>
            </a:r>
            <a:endParaRPr b="0" i="0" sz="1600" u="none" cap="none" strike="noStrike">
              <a:solidFill>
                <a:schemeClr val="dk1"/>
              </a:solidFill>
              <a:latin typeface="Calibri"/>
              <a:ea typeface="Calibri"/>
              <a:cs typeface="Calibri"/>
              <a:sym typeface="Calibri"/>
            </a:endParaRPr>
          </a:p>
        </p:txBody>
      </p:sp>
      <p:sp>
        <p:nvSpPr>
          <p:cNvPr id="1159" name="Google Shape;1159;p90"/>
          <p:cNvSpPr/>
          <p:nvPr/>
        </p:nvSpPr>
        <p:spPr>
          <a:xfrm>
            <a:off x="3498056" y="1802755"/>
            <a:ext cx="2147700" cy="216900"/>
          </a:xfrm>
          <a:prstGeom prst="rect">
            <a:avLst/>
          </a:prstGeom>
          <a:noFill/>
          <a:ln>
            <a:noFill/>
          </a:ln>
        </p:spPr>
        <p:txBody>
          <a:bodyPr anchorCtr="0" anchor="t" bIns="28575" lIns="57150" spcFirstLastPara="1" rIns="57150" wrap="square" tIns="28575">
            <a:noAutofit/>
          </a:bodyPr>
          <a:lstStyle/>
          <a:p>
            <a:pPr indent="0" lvl="0" marL="0" marR="0" rtl="0" algn="ctr">
              <a:lnSpc>
                <a:spcPct val="125011"/>
              </a:lnSpc>
              <a:spcBef>
                <a:spcPts val="0"/>
              </a:spcBef>
              <a:spcAft>
                <a:spcPts val="0"/>
              </a:spcAft>
              <a:buClr>
                <a:srgbClr val="272525"/>
              </a:buClr>
              <a:buSzPts val="1400"/>
              <a:buFont typeface="Gelasio"/>
              <a:buNone/>
            </a:pPr>
            <a:r>
              <a:rPr b="0" i="0" lang="fr" sz="1400" u="none" cap="none" strike="noStrike">
                <a:solidFill>
                  <a:srgbClr val="272525"/>
                </a:solidFill>
                <a:latin typeface="Gelasio"/>
                <a:ea typeface="Gelasio"/>
                <a:cs typeface="Gelasio"/>
                <a:sym typeface="Gelasio"/>
              </a:rPr>
              <a:t>Enregistrement des activités</a:t>
            </a:r>
            <a:endParaRPr b="0" i="0" sz="1400" u="none" cap="none" strike="noStrike">
              <a:solidFill>
                <a:schemeClr val="dk1"/>
              </a:solidFill>
              <a:latin typeface="Calibri"/>
              <a:ea typeface="Calibri"/>
              <a:cs typeface="Calibri"/>
              <a:sym typeface="Calibri"/>
            </a:endParaRPr>
          </a:p>
        </p:txBody>
      </p:sp>
      <p:sp>
        <p:nvSpPr>
          <p:cNvPr id="1160" name="Google Shape;1160;p90"/>
          <p:cNvSpPr/>
          <p:nvPr/>
        </p:nvSpPr>
        <p:spPr>
          <a:xfrm>
            <a:off x="3096444" y="2311003"/>
            <a:ext cx="2951100" cy="444300"/>
          </a:xfrm>
          <a:prstGeom prst="rect">
            <a:avLst/>
          </a:prstGeom>
          <a:noFill/>
          <a:ln>
            <a:noFill/>
          </a:ln>
        </p:spPr>
        <p:txBody>
          <a:bodyPr anchorCtr="0" anchor="t" bIns="28575" lIns="57150" spcFirstLastPara="1" rIns="57150" wrap="square" tIns="28575">
            <a:noAutofit/>
          </a:bodyPr>
          <a:lstStyle/>
          <a:p>
            <a:pPr indent="0" lvl="0" marL="0" marR="0" rtl="0" algn="ctr">
              <a:lnSpc>
                <a:spcPct val="159942"/>
              </a:lnSpc>
              <a:spcBef>
                <a:spcPts val="0"/>
              </a:spcBef>
              <a:spcAft>
                <a:spcPts val="0"/>
              </a:spcAft>
              <a:buClr>
                <a:srgbClr val="272525"/>
              </a:buClr>
              <a:buSzPts val="1100"/>
              <a:buFont typeface="Lato"/>
              <a:buNone/>
            </a:pPr>
            <a:r>
              <a:rPr b="0" i="0" lang="fr" sz="1100" u="none" cap="none" strike="noStrike">
                <a:solidFill>
                  <a:srgbClr val="272525"/>
                </a:solidFill>
                <a:latin typeface="Lato"/>
                <a:ea typeface="Lato"/>
                <a:cs typeface="Lato"/>
                <a:sym typeface="Lato"/>
              </a:rPr>
              <a:t>Les SII permettent l'enregistrement des activités pour un accès ultérieur.</a:t>
            </a:r>
            <a:endParaRPr b="0" i="0" sz="1100" u="none" cap="none" strike="noStrike">
              <a:solidFill>
                <a:schemeClr val="dk1"/>
              </a:solidFill>
              <a:latin typeface="Calibri"/>
              <a:ea typeface="Calibri"/>
              <a:cs typeface="Calibri"/>
              <a:sym typeface="Calibri"/>
            </a:endParaRPr>
          </a:p>
        </p:txBody>
      </p:sp>
      <p:sp>
        <p:nvSpPr>
          <p:cNvPr id="1161" name="Google Shape;1161;p90"/>
          <p:cNvSpPr/>
          <p:nvPr/>
        </p:nvSpPr>
        <p:spPr>
          <a:xfrm>
            <a:off x="6241963" y="3227784"/>
            <a:ext cx="27900" cy="486000"/>
          </a:xfrm>
          <a:prstGeom prst="rect">
            <a:avLst/>
          </a:prstGeom>
          <a:solidFill>
            <a:srgbClr val="D1D1C7"/>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1162" name="Google Shape;1162;p90"/>
          <p:cNvSpPr/>
          <p:nvPr/>
        </p:nvSpPr>
        <p:spPr>
          <a:xfrm>
            <a:off x="6099646" y="3071589"/>
            <a:ext cx="312300" cy="312300"/>
          </a:xfrm>
          <a:prstGeom prst="roundRect">
            <a:avLst>
              <a:gd fmla="val 20000" name="adj"/>
            </a:avLst>
          </a:prstGeom>
          <a:solidFill>
            <a:srgbClr val="E8E8E3"/>
          </a:solidFill>
          <a:ln cap="flat" cmpd="sng" w="13800">
            <a:solidFill>
              <a:srgbClr val="D1D1C7"/>
            </a:solidFill>
            <a:prstDash val="solid"/>
            <a:round/>
            <a:headEnd len="sm" w="sm" type="none"/>
            <a:tailEnd len="sm" w="sm" type="none"/>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1163" name="Google Shape;1163;p90"/>
          <p:cNvSpPr/>
          <p:nvPr/>
        </p:nvSpPr>
        <p:spPr>
          <a:xfrm>
            <a:off x="6198691" y="3097634"/>
            <a:ext cx="114300" cy="260400"/>
          </a:xfrm>
          <a:prstGeom prst="rect">
            <a:avLst/>
          </a:prstGeom>
          <a:noFill/>
          <a:ln>
            <a:noFill/>
          </a:ln>
        </p:spPr>
        <p:txBody>
          <a:bodyPr anchorCtr="0" anchor="t" bIns="28575" lIns="57150" spcFirstLastPara="1" rIns="57150" wrap="square" tIns="28575">
            <a:noAutofit/>
          </a:bodyPr>
          <a:lstStyle/>
          <a:p>
            <a:pPr indent="0" lvl="0" marL="0" marR="0" rtl="0" algn="ctr">
              <a:lnSpc>
                <a:spcPct val="125038"/>
              </a:lnSpc>
              <a:spcBef>
                <a:spcPts val="0"/>
              </a:spcBef>
              <a:spcAft>
                <a:spcPts val="0"/>
              </a:spcAft>
              <a:buClr>
                <a:srgbClr val="272525"/>
              </a:buClr>
              <a:buSzPts val="1600"/>
              <a:buFont typeface="Gelasio"/>
              <a:buNone/>
            </a:pPr>
            <a:r>
              <a:rPr b="0" i="0" lang="fr" sz="1600" u="none" cap="none" strike="noStrike">
                <a:solidFill>
                  <a:srgbClr val="272525"/>
                </a:solidFill>
                <a:latin typeface="Gelasio"/>
                <a:ea typeface="Gelasio"/>
                <a:cs typeface="Gelasio"/>
                <a:sym typeface="Gelasio"/>
              </a:rPr>
              <a:t>3</a:t>
            </a:r>
            <a:endParaRPr b="0" i="0" sz="1600" u="none" cap="none" strike="noStrike">
              <a:solidFill>
                <a:schemeClr val="dk1"/>
              </a:solidFill>
              <a:latin typeface="Calibri"/>
              <a:ea typeface="Calibri"/>
              <a:cs typeface="Calibri"/>
              <a:sym typeface="Calibri"/>
            </a:endParaRPr>
          </a:p>
        </p:txBody>
      </p:sp>
      <p:sp>
        <p:nvSpPr>
          <p:cNvPr id="1164" name="Google Shape;1164;p90"/>
          <p:cNvSpPr/>
          <p:nvPr/>
        </p:nvSpPr>
        <p:spPr>
          <a:xfrm>
            <a:off x="5222379" y="3852714"/>
            <a:ext cx="2067000" cy="216900"/>
          </a:xfrm>
          <a:prstGeom prst="rect">
            <a:avLst/>
          </a:prstGeom>
          <a:noFill/>
          <a:ln>
            <a:noFill/>
          </a:ln>
        </p:spPr>
        <p:txBody>
          <a:bodyPr anchorCtr="0" anchor="t" bIns="28575" lIns="57150" spcFirstLastPara="1" rIns="57150" wrap="square" tIns="28575">
            <a:noAutofit/>
          </a:bodyPr>
          <a:lstStyle/>
          <a:p>
            <a:pPr indent="0" lvl="0" marL="0" marR="0" rtl="0" algn="ctr">
              <a:lnSpc>
                <a:spcPct val="125011"/>
              </a:lnSpc>
              <a:spcBef>
                <a:spcPts val="0"/>
              </a:spcBef>
              <a:spcAft>
                <a:spcPts val="0"/>
              </a:spcAft>
              <a:buClr>
                <a:srgbClr val="272525"/>
              </a:buClr>
              <a:buSzPts val="1400"/>
              <a:buFont typeface="Gelasio"/>
              <a:buNone/>
            </a:pPr>
            <a:r>
              <a:rPr b="0" i="0" lang="fr" sz="1400" u="none" cap="none" strike="noStrike">
                <a:solidFill>
                  <a:srgbClr val="272525"/>
                </a:solidFill>
                <a:latin typeface="Gelasio"/>
                <a:ea typeface="Gelasio"/>
                <a:cs typeface="Gelasio"/>
                <a:sym typeface="Gelasio"/>
              </a:rPr>
              <a:t>Accès aux images archivées</a:t>
            </a:r>
            <a:endParaRPr b="0" i="0" sz="1400" u="none" cap="none" strike="noStrike">
              <a:solidFill>
                <a:schemeClr val="dk1"/>
              </a:solidFill>
              <a:latin typeface="Calibri"/>
              <a:ea typeface="Calibri"/>
              <a:cs typeface="Calibri"/>
              <a:sym typeface="Calibri"/>
            </a:endParaRPr>
          </a:p>
        </p:txBody>
      </p:sp>
      <p:sp>
        <p:nvSpPr>
          <p:cNvPr id="1165" name="Google Shape;1165;p90"/>
          <p:cNvSpPr/>
          <p:nvPr/>
        </p:nvSpPr>
        <p:spPr>
          <a:xfrm>
            <a:off x="4780285" y="4360962"/>
            <a:ext cx="2951100" cy="444300"/>
          </a:xfrm>
          <a:prstGeom prst="rect">
            <a:avLst/>
          </a:prstGeom>
          <a:noFill/>
          <a:ln>
            <a:noFill/>
          </a:ln>
        </p:spPr>
        <p:txBody>
          <a:bodyPr anchorCtr="0" anchor="t" bIns="28575" lIns="57150" spcFirstLastPara="1" rIns="57150" wrap="square" tIns="28575">
            <a:noAutofit/>
          </a:bodyPr>
          <a:lstStyle/>
          <a:p>
            <a:pPr indent="0" lvl="0" marL="0" marR="0" rtl="0" algn="ctr">
              <a:lnSpc>
                <a:spcPct val="159942"/>
              </a:lnSpc>
              <a:spcBef>
                <a:spcPts val="0"/>
              </a:spcBef>
              <a:spcAft>
                <a:spcPts val="0"/>
              </a:spcAft>
              <a:buClr>
                <a:srgbClr val="272525"/>
              </a:buClr>
              <a:buSzPts val="1100"/>
              <a:buFont typeface="Lato"/>
              <a:buNone/>
            </a:pPr>
            <a:r>
              <a:rPr b="0" i="0" lang="fr" sz="1100" u="none" cap="none" strike="noStrike">
                <a:solidFill>
                  <a:srgbClr val="272525"/>
                </a:solidFill>
                <a:latin typeface="Lato"/>
                <a:ea typeface="Lato"/>
                <a:cs typeface="Lato"/>
                <a:sym typeface="Lato"/>
              </a:rPr>
              <a:t>Permettre l'accès aux images archivées pour une analyse ultérieure.</a:t>
            </a:r>
            <a:endParaRPr b="0" i="0" sz="1100" u="none" cap="none" strike="noStrike">
              <a:solidFill>
                <a:schemeClr val="dk1"/>
              </a:solidFill>
              <a:latin typeface="Calibri"/>
              <a:ea typeface="Calibri"/>
              <a:cs typeface="Calibri"/>
              <a:sym typeface="Calibri"/>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0" name="Shape 1170"/>
        <p:cNvGrpSpPr/>
        <p:nvPr/>
      </p:nvGrpSpPr>
      <p:grpSpPr>
        <a:xfrm>
          <a:off x="0" y="0"/>
          <a:ext cx="0" cy="0"/>
          <a:chOff x="0" y="0"/>
          <a:chExt cx="0" cy="0"/>
        </a:xfrm>
      </p:grpSpPr>
      <p:pic>
        <p:nvPicPr>
          <p:cNvPr descr="preencoded.png" id="1171" name="Google Shape;1171;p91"/>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1172" name="Google Shape;1172;p91"/>
          <p:cNvSpPr/>
          <p:nvPr/>
        </p:nvSpPr>
        <p:spPr>
          <a:xfrm>
            <a:off x="0" y="0"/>
            <a:ext cx="9144000" cy="5143500"/>
          </a:xfrm>
          <a:prstGeom prst="rect">
            <a:avLst/>
          </a:prstGeom>
          <a:solidFill>
            <a:srgbClr val="FFFFFF">
              <a:alpha val="74900"/>
            </a:srgbClr>
          </a:solidFill>
          <a:ln cap="flat" cmpd="sng" w="13800">
            <a:solidFill>
              <a:srgbClr val="FFFFFF">
                <a:alpha val="63919"/>
              </a:srgbClr>
            </a:solidFill>
            <a:prstDash val="solid"/>
            <a:round/>
            <a:headEnd len="sm" w="sm" type="none"/>
            <a:tailEnd len="sm" w="sm" type="none"/>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1173" name="Google Shape;1173;p91"/>
          <p:cNvSpPr/>
          <p:nvPr/>
        </p:nvSpPr>
        <p:spPr>
          <a:xfrm>
            <a:off x="1273746" y="739229"/>
            <a:ext cx="3462300" cy="434100"/>
          </a:xfrm>
          <a:prstGeom prst="rect">
            <a:avLst/>
          </a:prstGeom>
          <a:noFill/>
          <a:ln>
            <a:noFill/>
          </a:ln>
        </p:spPr>
        <p:txBody>
          <a:bodyPr anchorCtr="0" anchor="t" bIns="28575" lIns="57150" spcFirstLastPara="1" rIns="57150" wrap="square" tIns="28575">
            <a:noAutofit/>
          </a:bodyPr>
          <a:lstStyle/>
          <a:p>
            <a:pPr indent="0" lvl="0" marL="0" marR="0" rtl="0" algn="l">
              <a:lnSpc>
                <a:spcPct val="125011"/>
              </a:lnSpc>
              <a:spcBef>
                <a:spcPts val="0"/>
              </a:spcBef>
              <a:spcAft>
                <a:spcPts val="0"/>
              </a:spcAft>
              <a:buClr>
                <a:srgbClr val="312F2B"/>
              </a:buClr>
              <a:buSzPts val="2700"/>
              <a:buFont typeface="Gelasio"/>
              <a:buNone/>
            </a:pPr>
            <a:r>
              <a:rPr b="0" i="0" lang="fr" sz="2700" u="none" cap="none" strike="noStrike">
                <a:solidFill>
                  <a:srgbClr val="312F2B"/>
                </a:solidFill>
                <a:latin typeface="Gelasio"/>
                <a:ea typeface="Gelasio"/>
                <a:cs typeface="Gelasio"/>
                <a:sym typeface="Gelasio"/>
              </a:rPr>
              <a:t>10. Formation en ligne</a:t>
            </a:r>
            <a:endParaRPr b="0" i="0" sz="2700" u="none" cap="none" strike="noStrike">
              <a:solidFill>
                <a:schemeClr val="dk1"/>
              </a:solidFill>
              <a:latin typeface="Calibri"/>
              <a:ea typeface="Calibri"/>
              <a:cs typeface="Calibri"/>
              <a:sym typeface="Calibri"/>
            </a:endParaRPr>
          </a:p>
        </p:txBody>
      </p:sp>
      <p:sp>
        <p:nvSpPr>
          <p:cNvPr id="1174" name="Google Shape;1174;p91"/>
          <p:cNvSpPr/>
          <p:nvPr/>
        </p:nvSpPr>
        <p:spPr>
          <a:xfrm>
            <a:off x="1273746" y="1831926"/>
            <a:ext cx="6596400" cy="444300"/>
          </a:xfrm>
          <a:prstGeom prst="rect">
            <a:avLst/>
          </a:prstGeom>
          <a:noFill/>
          <a:ln>
            <a:noFill/>
          </a:ln>
        </p:spPr>
        <p:txBody>
          <a:bodyPr anchorCtr="0" anchor="t" bIns="28575" lIns="57150" spcFirstLastPara="1" rIns="57150" wrap="square" tIns="28575">
            <a:noAutofit/>
          </a:bodyPr>
          <a:lstStyle/>
          <a:p>
            <a:pPr indent="0" lvl="0" marL="0" marR="0" rtl="0" algn="l">
              <a:lnSpc>
                <a:spcPct val="159942"/>
              </a:lnSpc>
              <a:spcBef>
                <a:spcPts val="0"/>
              </a:spcBef>
              <a:spcAft>
                <a:spcPts val="0"/>
              </a:spcAft>
              <a:buClr>
                <a:srgbClr val="272525"/>
              </a:buClr>
              <a:buSzPts val="1100"/>
              <a:buFont typeface="Lato"/>
              <a:buNone/>
            </a:pPr>
            <a:r>
              <a:rPr b="0" i="0" lang="fr" sz="1100" u="none" cap="none" strike="noStrike">
                <a:solidFill>
                  <a:srgbClr val="272525"/>
                </a:solidFill>
                <a:latin typeface="Lato"/>
                <a:ea typeface="Lato"/>
                <a:cs typeface="Lato"/>
                <a:sym typeface="Lato"/>
              </a:rPr>
              <a:t>Les SaaS inclus dans les SII offrent la possibilité de former les travailleurs en ligne, de manière flexible, et à leur propre rythme pour acquérir des compétences techniques spécifiques.</a:t>
            </a:r>
            <a:endParaRPr b="0" i="0" sz="1100" u="none" cap="none" strike="noStrike">
              <a:solidFill>
                <a:schemeClr val="dk1"/>
              </a:solidFill>
              <a:latin typeface="Calibri"/>
              <a:ea typeface="Calibri"/>
              <a:cs typeface="Calibri"/>
              <a:sym typeface="Calibri"/>
            </a:endParaRPr>
          </a:p>
        </p:txBody>
      </p:sp>
      <p:sp>
        <p:nvSpPr>
          <p:cNvPr id="1175" name="Google Shape;1175;p91"/>
          <p:cNvSpPr/>
          <p:nvPr/>
        </p:nvSpPr>
        <p:spPr>
          <a:xfrm>
            <a:off x="1273746" y="2495029"/>
            <a:ext cx="2028900" cy="216900"/>
          </a:xfrm>
          <a:prstGeom prst="rect">
            <a:avLst/>
          </a:prstGeom>
          <a:noFill/>
          <a:ln>
            <a:noFill/>
          </a:ln>
        </p:spPr>
        <p:txBody>
          <a:bodyPr anchorCtr="0" anchor="t" bIns="28575" lIns="57150" spcFirstLastPara="1" rIns="57150" wrap="square" tIns="28575">
            <a:noAutofit/>
          </a:bodyPr>
          <a:lstStyle/>
          <a:p>
            <a:pPr indent="0" lvl="0" marL="0" marR="0" rtl="0" algn="l">
              <a:lnSpc>
                <a:spcPct val="125011"/>
              </a:lnSpc>
              <a:spcBef>
                <a:spcPts val="0"/>
              </a:spcBef>
              <a:spcAft>
                <a:spcPts val="0"/>
              </a:spcAft>
              <a:buClr>
                <a:srgbClr val="312F2B"/>
              </a:buClr>
              <a:buSzPts val="1400"/>
              <a:buFont typeface="Gelasio"/>
              <a:buNone/>
            </a:pPr>
            <a:r>
              <a:rPr b="0" i="0" lang="fr" sz="1400" u="none" cap="none" strike="noStrike">
                <a:solidFill>
                  <a:srgbClr val="312F2B"/>
                </a:solidFill>
                <a:latin typeface="Gelasio"/>
                <a:ea typeface="Gelasio"/>
                <a:cs typeface="Gelasio"/>
                <a:sym typeface="Gelasio"/>
              </a:rPr>
              <a:t>Formation en ligne flexible</a:t>
            </a:r>
            <a:endParaRPr b="0" i="0" sz="1400" u="none" cap="none" strike="noStrike">
              <a:solidFill>
                <a:schemeClr val="dk1"/>
              </a:solidFill>
              <a:latin typeface="Calibri"/>
              <a:ea typeface="Calibri"/>
              <a:cs typeface="Calibri"/>
              <a:sym typeface="Calibri"/>
            </a:endParaRPr>
          </a:p>
        </p:txBody>
      </p:sp>
      <p:sp>
        <p:nvSpPr>
          <p:cNvPr id="1176" name="Google Shape;1176;p91"/>
          <p:cNvSpPr/>
          <p:nvPr/>
        </p:nvSpPr>
        <p:spPr>
          <a:xfrm>
            <a:off x="1273746" y="3079477"/>
            <a:ext cx="3128700" cy="666300"/>
          </a:xfrm>
          <a:prstGeom prst="rect">
            <a:avLst/>
          </a:prstGeom>
          <a:noFill/>
          <a:ln>
            <a:noFill/>
          </a:ln>
        </p:spPr>
        <p:txBody>
          <a:bodyPr anchorCtr="0" anchor="t" bIns="28575" lIns="57150" spcFirstLastPara="1" rIns="57150" wrap="square" tIns="28575">
            <a:noAutofit/>
          </a:bodyPr>
          <a:lstStyle/>
          <a:p>
            <a:pPr indent="0" lvl="0" marL="0" marR="0" rtl="0" algn="l">
              <a:lnSpc>
                <a:spcPct val="159942"/>
              </a:lnSpc>
              <a:spcBef>
                <a:spcPts val="0"/>
              </a:spcBef>
              <a:spcAft>
                <a:spcPts val="0"/>
              </a:spcAft>
              <a:buClr>
                <a:srgbClr val="272525"/>
              </a:buClr>
              <a:buSzPts val="1100"/>
              <a:buFont typeface="Lato"/>
              <a:buNone/>
            </a:pPr>
            <a:r>
              <a:rPr b="0" i="0" lang="fr" sz="1100" u="none" cap="none" strike="noStrike">
                <a:solidFill>
                  <a:srgbClr val="272525"/>
                </a:solidFill>
                <a:latin typeface="Lato"/>
                <a:ea typeface="Lato"/>
                <a:cs typeface="Lato"/>
                <a:sym typeface="Lato"/>
              </a:rPr>
              <a:t>Les formations en ligne sont très accessibles, car elles peuvent être dispensées n'importe où et à tout moment.</a:t>
            </a:r>
            <a:endParaRPr b="0" i="0" sz="1100" u="none" cap="none" strike="noStrike">
              <a:solidFill>
                <a:schemeClr val="dk1"/>
              </a:solidFill>
              <a:latin typeface="Calibri"/>
              <a:ea typeface="Calibri"/>
              <a:cs typeface="Calibri"/>
              <a:sym typeface="Calibri"/>
            </a:endParaRPr>
          </a:p>
        </p:txBody>
      </p:sp>
      <p:sp>
        <p:nvSpPr>
          <p:cNvPr id="1177" name="Google Shape;1177;p91"/>
          <p:cNvSpPr/>
          <p:nvPr/>
        </p:nvSpPr>
        <p:spPr>
          <a:xfrm>
            <a:off x="4746129" y="2495029"/>
            <a:ext cx="2424300" cy="216900"/>
          </a:xfrm>
          <a:prstGeom prst="rect">
            <a:avLst/>
          </a:prstGeom>
          <a:noFill/>
          <a:ln>
            <a:noFill/>
          </a:ln>
        </p:spPr>
        <p:txBody>
          <a:bodyPr anchorCtr="0" anchor="t" bIns="28575" lIns="57150" spcFirstLastPara="1" rIns="57150" wrap="square" tIns="28575">
            <a:noAutofit/>
          </a:bodyPr>
          <a:lstStyle/>
          <a:p>
            <a:pPr indent="0" lvl="0" marL="0" marR="0" rtl="0" algn="l">
              <a:lnSpc>
                <a:spcPct val="125011"/>
              </a:lnSpc>
              <a:spcBef>
                <a:spcPts val="0"/>
              </a:spcBef>
              <a:spcAft>
                <a:spcPts val="0"/>
              </a:spcAft>
              <a:buClr>
                <a:srgbClr val="312F2B"/>
              </a:buClr>
              <a:buSzPts val="1400"/>
              <a:buFont typeface="Gelasio"/>
              <a:buNone/>
            </a:pPr>
            <a:r>
              <a:rPr b="0" i="0" lang="fr" sz="1400" u="none" cap="none" strike="noStrike">
                <a:solidFill>
                  <a:srgbClr val="312F2B"/>
                </a:solidFill>
                <a:latin typeface="Gelasio"/>
                <a:ea typeface="Gelasio"/>
                <a:cs typeface="Gelasio"/>
                <a:sym typeface="Gelasio"/>
              </a:rPr>
              <a:t>Formation à leur propre rythme</a:t>
            </a:r>
            <a:endParaRPr b="0" i="0" sz="1400" u="none" cap="none" strike="noStrike">
              <a:solidFill>
                <a:schemeClr val="dk1"/>
              </a:solidFill>
              <a:latin typeface="Calibri"/>
              <a:ea typeface="Calibri"/>
              <a:cs typeface="Calibri"/>
              <a:sym typeface="Calibri"/>
            </a:endParaRPr>
          </a:p>
        </p:txBody>
      </p:sp>
      <p:sp>
        <p:nvSpPr>
          <p:cNvPr id="1178" name="Google Shape;1178;p91"/>
          <p:cNvSpPr/>
          <p:nvPr/>
        </p:nvSpPr>
        <p:spPr>
          <a:xfrm>
            <a:off x="4746129" y="3079477"/>
            <a:ext cx="3128700" cy="666300"/>
          </a:xfrm>
          <a:prstGeom prst="rect">
            <a:avLst/>
          </a:prstGeom>
          <a:noFill/>
          <a:ln>
            <a:noFill/>
          </a:ln>
        </p:spPr>
        <p:txBody>
          <a:bodyPr anchorCtr="0" anchor="t" bIns="28575" lIns="57150" spcFirstLastPara="1" rIns="57150" wrap="square" tIns="28575">
            <a:noAutofit/>
          </a:bodyPr>
          <a:lstStyle/>
          <a:p>
            <a:pPr indent="0" lvl="0" marL="0" marR="0" rtl="0" algn="l">
              <a:lnSpc>
                <a:spcPct val="159942"/>
              </a:lnSpc>
              <a:spcBef>
                <a:spcPts val="0"/>
              </a:spcBef>
              <a:spcAft>
                <a:spcPts val="0"/>
              </a:spcAft>
              <a:buClr>
                <a:srgbClr val="272525"/>
              </a:buClr>
              <a:buSzPts val="1100"/>
              <a:buFont typeface="Lato"/>
              <a:buNone/>
            </a:pPr>
            <a:r>
              <a:rPr b="0" i="0" lang="fr" sz="1100" u="none" cap="none" strike="noStrike">
                <a:solidFill>
                  <a:srgbClr val="272525"/>
                </a:solidFill>
                <a:latin typeface="Lato"/>
                <a:ea typeface="Lato"/>
                <a:cs typeface="Lato"/>
                <a:sym typeface="Lato"/>
              </a:rPr>
              <a:t>Les travailleurs peuvent adapter leur formation à leur propre rythme pour acquérir des compétences techniques spécifiques.</a:t>
            </a:r>
            <a:endParaRPr b="0" i="0" sz="1100" u="none" cap="none" strike="noStrike">
              <a:solidFill>
                <a:schemeClr val="dk1"/>
              </a:solidFill>
              <a:latin typeface="Calibri"/>
              <a:ea typeface="Calibri"/>
              <a:cs typeface="Calibri"/>
              <a:sym typeface="Calibri"/>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3" name="Shape 1183"/>
        <p:cNvGrpSpPr/>
        <p:nvPr/>
      </p:nvGrpSpPr>
      <p:grpSpPr>
        <a:xfrm>
          <a:off x="0" y="0"/>
          <a:ext cx="0" cy="0"/>
          <a:chOff x="0" y="0"/>
          <a:chExt cx="0" cy="0"/>
        </a:xfrm>
      </p:grpSpPr>
      <p:pic>
        <p:nvPicPr>
          <p:cNvPr descr="preencoded.png" id="1184" name="Google Shape;1184;p92"/>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1185" name="Google Shape;1185;p92"/>
          <p:cNvSpPr/>
          <p:nvPr/>
        </p:nvSpPr>
        <p:spPr>
          <a:xfrm>
            <a:off x="0" y="0"/>
            <a:ext cx="9144000" cy="5143500"/>
          </a:xfrm>
          <a:prstGeom prst="rect">
            <a:avLst/>
          </a:prstGeom>
          <a:solidFill>
            <a:srgbClr val="FFFFFF">
              <a:alpha val="74900"/>
            </a:srgbClr>
          </a:solidFill>
          <a:ln cap="flat" cmpd="sng" w="13800">
            <a:solidFill>
              <a:srgbClr val="FFFFFF">
                <a:alpha val="63919"/>
              </a:srgbClr>
            </a:solidFill>
            <a:prstDash val="solid"/>
            <a:round/>
            <a:headEnd len="sm" w="sm" type="none"/>
            <a:tailEnd len="sm" w="sm" type="none"/>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1186" name="Google Shape;1186;p92"/>
          <p:cNvSpPr/>
          <p:nvPr/>
        </p:nvSpPr>
        <p:spPr>
          <a:xfrm>
            <a:off x="1273752" y="876300"/>
            <a:ext cx="5336400" cy="434100"/>
          </a:xfrm>
          <a:prstGeom prst="rect">
            <a:avLst/>
          </a:prstGeom>
          <a:noFill/>
          <a:ln>
            <a:noFill/>
          </a:ln>
        </p:spPr>
        <p:txBody>
          <a:bodyPr anchorCtr="0" anchor="t" bIns="28575" lIns="57150" spcFirstLastPara="1" rIns="57150" wrap="square" tIns="28575">
            <a:noAutofit/>
          </a:bodyPr>
          <a:lstStyle/>
          <a:p>
            <a:pPr indent="0" lvl="0" marL="0" marR="0" rtl="0" algn="l">
              <a:lnSpc>
                <a:spcPct val="125011"/>
              </a:lnSpc>
              <a:spcBef>
                <a:spcPts val="0"/>
              </a:spcBef>
              <a:spcAft>
                <a:spcPts val="0"/>
              </a:spcAft>
              <a:buClr>
                <a:srgbClr val="312F2B"/>
              </a:buClr>
              <a:buSzPts val="2700"/>
              <a:buFont typeface="Gelasio"/>
              <a:buNone/>
            </a:pPr>
            <a:r>
              <a:rPr b="0" i="0" lang="fr" sz="2700" u="none" cap="none" strike="noStrike">
                <a:solidFill>
                  <a:srgbClr val="312F2B"/>
                </a:solidFill>
                <a:latin typeface="Gelasio"/>
                <a:ea typeface="Gelasio"/>
                <a:cs typeface="Gelasio"/>
                <a:sym typeface="Gelasio"/>
              </a:rPr>
              <a:t>11. Satisfaction des clients</a:t>
            </a:r>
            <a:endParaRPr b="0" i="0" sz="2700" u="none" cap="none" strike="noStrike">
              <a:solidFill>
                <a:schemeClr val="dk1"/>
              </a:solidFill>
              <a:latin typeface="Calibri"/>
              <a:ea typeface="Calibri"/>
              <a:cs typeface="Calibri"/>
              <a:sym typeface="Calibri"/>
            </a:endParaRPr>
          </a:p>
        </p:txBody>
      </p:sp>
      <p:sp>
        <p:nvSpPr>
          <p:cNvPr id="1187" name="Google Shape;1187;p92"/>
          <p:cNvSpPr/>
          <p:nvPr/>
        </p:nvSpPr>
        <p:spPr>
          <a:xfrm>
            <a:off x="1273746" y="1366168"/>
            <a:ext cx="6596400" cy="444300"/>
          </a:xfrm>
          <a:prstGeom prst="rect">
            <a:avLst/>
          </a:prstGeom>
          <a:noFill/>
          <a:ln>
            <a:noFill/>
          </a:ln>
        </p:spPr>
        <p:txBody>
          <a:bodyPr anchorCtr="0" anchor="t" bIns="28575" lIns="57150" spcFirstLastPara="1" rIns="57150" wrap="square" tIns="28575">
            <a:noAutofit/>
          </a:bodyPr>
          <a:lstStyle/>
          <a:p>
            <a:pPr indent="0" lvl="0" marL="0" marR="0" rtl="0" algn="l">
              <a:lnSpc>
                <a:spcPct val="159942"/>
              </a:lnSpc>
              <a:spcBef>
                <a:spcPts val="0"/>
              </a:spcBef>
              <a:spcAft>
                <a:spcPts val="0"/>
              </a:spcAft>
              <a:buClr>
                <a:srgbClr val="272525"/>
              </a:buClr>
              <a:buSzPts val="1100"/>
              <a:buFont typeface="Lato"/>
              <a:buNone/>
            </a:pPr>
            <a:r>
              <a:rPr b="0" i="0" lang="fr" sz="1100" u="none" cap="none" strike="noStrike">
                <a:solidFill>
                  <a:srgbClr val="272525"/>
                </a:solidFill>
                <a:latin typeface="Lato"/>
                <a:ea typeface="Lato"/>
                <a:cs typeface="Lato"/>
                <a:sym typeface="Lato"/>
              </a:rPr>
              <a:t>L'amélioration de la qualité des produits, l'optimisation des opérations, et la réduction des délais grâce aux SII peuvent contribuer à une augmentation de la satisfaction des clients.</a:t>
            </a:r>
            <a:endParaRPr b="0" i="0" sz="1100" u="none" cap="none" strike="noStrike">
              <a:solidFill>
                <a:schemeClr val="dk1"/>
              </a:solidFill>
              <a:latin typeface="Calibri"/>
              <a:ea typeface="Calibri"/>
              <a:cs typeface="Calibri"/>
              <a:sym typeface="Calibri"/>
            </a:endParaRPr>
          </a:p>
        </p:txBody>
      </p:sp>
      <p:sp>
        <p:nvSpPr>
          <p:cNvPr id="1188" name="Google Shape;1188;p92"/>
          <p:cNvSpPr/>
          <p:nvPr/>
        </p:nvSpPr>
        <p:spPr>
          <a:xfrm>
            <a:off x="1273746" y="2684711"/>
            <a:ext cx="312300" cy="312300"/>
          </a:xfrm>
          <a:prstGeom prst="roundRect">
            <a:avLst>
              <a:gd fmla="val 20000" name="adj"/>
            </a:avLst>
          </a:prstGeom>
          <a:solidFill>
            <a:srgbClr val="E8E8E3"/>
          </a:solidFill>
          <a:ln cap="flat" cmpd="sng" w="13800">
            <a:solidFill>
              <a:srgbClr val="D1D1C7"/>
            </a:solidFill>
            <a:prstDash val="solid"/>
            <a:round/>
            <a:headEnd len="sm" w="sm" type="none"/>
            <a:tailEnd len="sm" w="sm" type="none"/>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1189" name="Google Shape;1189;p92"/>
          <p:cNvSpPr/>
          <p:nvPr/>
        </p:nvSpPr>
        <p:spPr>
          <a:xfrm>
            <a:off x="1384697" y="2710756"/>
            <a:ext cx="90600" cy="260400"/>
          </a:xfrm>
          <a:prstGeom prst="rect">
            <a:avLst/>
          </a:prstGeom>
          <a:noFill/>
          <a:ln>
            <a:noFill/>
          </a:ln>
        </p:spPr>
        <p:txBody>
          <a:bodyPr anchorCtr="0" anchor="t" bIns="28575" lIns="57150" spcFirstLastPara="1" rIns="57150" wrap="square" tIns="28575">
            <a:noAutofit/>
          </a:bodyPr>
          <a:lstStyle/>
          <a:p>
            <a:pPr indent="0" lvl="0" marL="0" marR="0" rtl="0" algn="ctr">
              <a:lnSpc>
                <a:spcPct val="125038"/>
              </a:lnSpc>
              <a:spcBef>
                <a:spcPts val="0"/>
              </a:spcBef>
              <a:spcAft>
                <a:spcPts val="0"/>
              </a:spcAft>
              <a:buClr>
                <a:srgbClr val="272525"/>
              </a:buClr>
              <a:buSzPts val="1600"/>
              <a:buFont typeface="Gelasio"/>
              <a:buNone/>
            </a:pPr>
            <a:r>
              <a:rPr b="0" i="0" lang="fr" sz="1600" u="none" cap="none" strike="noStrike">
                <a:solidFill>
                  <a:srgbClr val="272525"/>
                </a:solidFill>
                <a:latin typeface="Gelasio"/>
                <a:ea typeface="Gelasio"/>
                <a:cs typeface="Gelasio"/>
                <a:sym typeface="Gelasio"/>
              </a:rPr>
              <a:t>1</a:t>
            </a:r>
            <a:endParaRPr b="0" i="0" sz="1600" u="none" cap="none" strike="noStrike">
              <a:solidFill>
                <a:schemeClr val="dk1"/>
              </a:solidFill>
              <a:latin typeface="Calibri"/>
              <a:ea typeface="Calibri"/>
              <a:cs typeface="Calibri"/>
              <a:sym typeface="Calibri"/>
            </a:endParaRPr>
          </a:p>
        </p:txBody>
      </p:sp>
      <p:sp>
        <p:nvSpPr>
          <p:cNvPr id="1190" name="Google Shape;1190;p92"/>
          <p:cNvSpPr/>
          <p:nvPr/>
        </p:nvSpPr>
        <p:spPr>
          <a:xfrm>
            <a:off x="1725067" y="2732410"/>
            <a:ext cx="1655100" cy="434100"/>
          </a:xfrm>
          <a:prstGeom prst="rect">
            <a:avLst/>
          </a:prstGeom>
          <a:noFill/>
          <a:ln>
            <a:noFill/>
          </a:ln>
        </p:spPr>
        <p:txBody>
          <a:bodyPr anchorCtr="0" anchor="t" bIns="28575" lIns="57150" spcFirstLastPara="1" rIns="57150" wrap="square" tIns="28575">
            <a:noAutofit/>
          </a:bodyPr>
          <a:lstStyle/>
          <a:p>
            <a:pPr indent="0" lvl="0" marL="0" marR="0" rtl="0" algn="l">
              <a:lnSpc>
                <a:spcPct val="125011"/>
              </a:lnSpc>
              <a:spcBef>
                <a:spcPts val="0"/>
              </a:spcBef>
              <a:spcAft>
                <a:spcPts val="0"/>
              </a:spcAft>
              <a:buClr>
                <a:srgbClr val="272525"/>
              </a:buClr>
              <a:buSzPts val="1400"/>
              <a:buFont typeface="Gelasio"/>
              <a:buNone/>
            </a:pPr>
            <a:r>
              <a:rPr b="0" i="0" lang="fr" sz="1400" u="none" cap="none" strike="noStrike">
                <a:solidFill>
                  <a:srgbClr val="272525"/>
                </a:solidFill>
                <a:latin typeface="Gelasio"/>
                <a:ea typeface="Gelasio"/>
                <a:cs typeface="Gelasio"/>
                <a:sym typeface="Gelasio"/>
              </a:rPr>
              <a:t>Amélioration de la qualité des produits</a:t>
            </a:r>
            <a:endParaRPr b="0" i="0" sz="1400" u="none" cap="none" strike="noStrike">
              <a:solidFill>
                <a:schemeClr val="dk1"/>
              </a:solidFill>
              <a:latin typeface="Calibri"/>
              <a:ea typeface="Calibri"/>
              <a:cs typeface="Calibri"/>
              <a:sym typeface="Calibri"/>
            </a:endParaRPr>
          </a:p>
        </p:txBody>
      </p:sp>
      <p:sp>
        <p:nvSpPr>
          <p:cNvPr id="1191" name="Google Shape;1191;p92"/>
          <p:cNvSpPr/>
          <p:nvPr/>
        </p:nvSpPr>
        <p:spPr>
          <a:xfrm>
            <a:off x="1725067" y="3533849"/>
            <a:ext cx="1655100" cy="666300"/>
          </a:xfrm>
          <a:prstGeom prst="rect">
            <a:avLst/>
          </a:prstGeom>
          <a:noFill/>
          <a:ln>
            <a:noFill/>
          </a:ln>
        </p:spPr>
        <p:txBody>
          <a:bodyPr anchorCtr="0" anchor="t" bIns="28575" lIns="57150" spcFirstLastPara="1" rIns="57150" wrap="square" tIns="28575">
            <a:noAutofit/>
          </a:bodyPr>
          <a:lstStyle/>
          <a:p>
            <a:pPr indent="0" lvl="0" marL="0" marR="0" rtl="0" algn="l">
              <a:lnSpc>
                <a:spcPct val="159942"/>
              </a:lnSpc>
              <a:spcBef>
                <a:spcPts val="0"/>
              </a:spcBef>
              <a:spcAft>
                <a:spcPts val="0"/>
              </a:spcAft>
              <a:buClr>
                <a:srgbClr val="272525"/>
              </a:buClr>
              <a:buSzPts val="1100"/>
              <a:buFont typeface="Lato"/>
              <a:buNone/>
            </a:pPr>
            <a:r>
              <a:rPr b="0" i="0" lang="fr" sz="1100" u="none" cap="none" strike="noStrike">
                <a:solidFill>
                  <a:srgbClr val="272525"/>
                </a:solidFill>
                <a:latin typeface="Lato"/>
                <a:ea typeface="Lato"/>
                <a:cs typeface="Lato"/>
                <a:sym typeface="Lato"/>
              </a:rPr>
              <a:t>L'amélioration de la qualité peut contribuer à la satisfaction des clients.</a:t>
            </a:r>
            <a:endParaRPr b="0" i="0" sz="1100" u="none" cap="none" strike="noStrike">
              <a:solidFill>
                <a:schemeClr val="dk1"/>
              </a:solidFill>
              <a:latin typeface="Calibri"/>
              <a:ea typeface="Calibri"/>
              <a:cs typeface="Calibri"/>
              <a:sym typeface="Calibri"/>
            </a:endParaRPr>
          </a:p>
        </p:txBody>
      </p:sp>
      <p:sp>
        <p:nvSpPr>
          <p:cNvPr id="1192" name="Google Shape;1192;p92"/>
          <p:cNvSpPr/>
          <p:nvPr/>
        </p:nvSpPr>
        <p:spPr>
          <a:xfrm>
            <a:off x="3518893" y="2684711"/>
            <a:ext cx="312300" cy="312300"/>
          </a:xfrm>
          <a:prstGeom prst="roundRect">
            <a:avLst>
              <a:gd fmla="val 20000" name="adj"/>
            </a:avLst>
          </a:prstGeom>
          <a:solidFill>
            <a:srgbClr val="E8E8E3"/>
          </a:solidFill>
          <a:ln cap="flat" cmpd="sng" w="13800">
            <a:solidFill>
              <a:srgbClr val="D1D1C7"/>
            </a:solidFill>
            <a:prstDash val="solid"/>
            <a:round/>
            <a:headEnd len="sm" w="sm" type="none"/>
            <a:tailEnd len="sm" w="sm" type="none"/>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1193" name="Google Shape;1193;p92"/>
          <p:cNvSpPr/>
          <p:nvPr/>
        </p:nvSpPr>
        <p:spPr>
          <a:xfrm>
            <a:off x="3615556" y="2710756"/>
            <a:ext cx="119100" cy="260400"/>
          </a:xfrm>
          <a:prstGeom prst="rect">
            <a:avLst/>
          </a:prstGeom>
          <a:noFill/>
          <a:ln>
            <a:noFill/>
          </a:ln>
        </p:spPr>
        <p:txBody>
          <a:bodyPr anchorCtr="0" anchor="t" bIns="28575" lIns="57150" spcFirstLastPara="1" rIns="57150" wrap="square" tIns="28575">
            <a:noAutofit/>
          </a:bodyPr>
          <a:lstStyle/>
          <a:p>
            <a:pPr indent="0" lvl="0" marL="0" marR="0" rtl="0" algn="ctr">
              <a:lnSpc>
                <a:spcPct val="125038"/>
              </a:lnSpc>
              <a:spcBef>
                <a:spcPts val="0"/>
              </a:spcBef>
              <a:spcAft>
                <a:spcPts val="0"/>
              </a:spcAft>
              <a:buClr>
                <a:srgbClr val="272525"/>
              </a:buClr>
              <a:buSzPts val="1600"/>
              <a:buFont typeface="Gelasio"/>
              <a:buNone/>
            </a:pPr>
            <a:r>
              <a:rPr b="0" i="0" lang="fr" sz="1600" u="none" cap="none" strike="noStrike">
                <a:solidFill>
                  <a:srgbClr val="272525"/>
                </a:solidFill>
                <a:latin typeface="Gelasio"/>
                <a:ea typeface="Gelasio"/>
                <a:cs typeface="Gelasio"/>
                <a:sym typeface="Gelasio"/>
              </a:rPr>
              <a:t>2</a:t>
            </a:r>
            <a:endParaRPr b="0" i="0" sz="1600" u="none" cap="none" strike="noStrike">
              <a:solidFill>
                <a:schemeClr val="dk1"/>
              </a:solidFill>
              <a:latin typeface="Calibri"/>
              <a:ea typeface="Calibri"/>
              <a:cs typeface="Calibri"/>
              <a:sym typeface="Calibri"/>
            </a:endParaRPr>
          </a:p>
        </p:txBody>
      </p:sp>
      <p:sp>
        <p:nvSpPr>
          <p:cNvPr id="1194" name="Google Shape;1194;p92"/>
          <p:cNvSpPr/>
          <p:nvPr/>
        </p:nvSpPr>
        <p:spPr>
          <a:xfrm>
            <a:off x="3970214" y="2732410"/>
            <a:ext cx="1655100" cy="434100"/>
          </a:xfrm>
          <a:prstGeom prst="rect">
            <a:avLst/>
          </a:prstGeom>
          <a:noFill/>
          <a:ln>
            <a:noFill/>
          </a:ln>
        </p:spPr>
        <p:txBody>
          <a:bodyPr anchorCtr="0" anchor="t" bIns="28575" lIns="57150" spcFirstLastPara="1" rIns="57150" wrap="square" tIns="28575">
            <a:noAutofit/>
          </a:bodyPr>
          <a:lstStyle/>
          <a:p>
            <a:pPr indent="0" lvl="0" marL="0" marR="0" rtl="0" algn="l">
              <a:lnSpc>
                <a:spcPct val="125011"/>
              </a:lnSpc>
              <a:spcBef>
                <a:spcPts val="0"/>
              </a:spcBef>
              <a:spcAft>
                <a:spcPts val="0"/>
              </a:spcAft>
              <a:buClr>
                <a:srgbClr val="272525"/>
              </a:buClr>
              <a:buSzPts val="1400"/>
              <a:buFont typeface="Gelasio"/>
              <a:buNone/>
            </a:pPr>
            <a:r>
              <a:rPr b="0" i="0" lang="fr" sz="1400" u="none" cap="none" strike="noStrike">
                <a:solidFill>
                  <a:srgbClr val="272525"/>
                </a:solidFill>
                <a:latin typeface="Gelasio"/>
                <a:ea typeface="Gelasio"/>
                <a:cs typeface="Gelasio"/>
                <a:sym typeface="Gelasio"/>
              </a:rPr>
              <a:t>Optimisation des opérations</a:t>
            </a:r>
            <a:endParaRPr b="0" i="0" sz="1400" u="none" cap="none" strike="noStrike">
              <a:solidFill>
                <a:schemeClr val="dk1"/>
              </a:solidFill>
              <a:latin typeface="Calibri"/>
              <a:ea typeface="Calibri"/>
              <a:cs typeface="Calibri"/>
              <a:sym typeface="Calibri"/>
            </a:endParaRPr>
          </a:p>
        </p:txBody>
      </p:sp>
      <p:sp>
        <p:nvSpPr>
          <p:cNvPr id="1195" name="Google Shape;1195;p92"/>
          <p:cNvSpPr/>
          <p:nvPr/>
        </p:nvSpPr>
        <p:spPr>
          <a:xfrm>
            <a:off x="3970214" y="3305249"/>
            <a:ext cx="1655100" cy="1110600"/>
          </a:xfrm>
          <a:prstGeom prst="rect">
            <a:avLst/>
          </a:prstGeom>
          <a:noFill/>
          <a:ln>
            <a:noFill/>
          </a:ln>
        </p:spPr>
        <p:txBody>
          <a:bodyPr anchorCtr="0" anchor="t" bIns="28575" lIns="57150" spcFirstLastPara="1" rIns="57150" wrap="square" tIns="28575">
            <a:noAutofit/>
          </a:bodyPr>
          <a:lstStyle/>
          <a:p>
            <a:pPr indent="0" lvl="0" marL="0" marR="0" rtl="0" algn="l">
              <a:lnSpc>
                <a:spcPct val="159942"/>
              </a:lnSpc>
              <a:spcBef>
                <a:spcPts val="0"/>
              </a:spcBef>
              <a:spcAft>
                <a:spcPts val="0"/>
              </a:spcAft>
              <a:buClr>
                <a:srgbClr val="272525"/>
              </a:buClr>
              <a:buSzPts val="1100"/>
              <a:buFont typeface="Lato"/>
              <a:buNone/>
            </a:pPr>
            <a:r>
              <a:rPr b="0" i="0" lang="fr" sz="1100" u="none" cap="none" strike="noStrike">
                <a:solidFill>
                  <a:srgbClr val="272525"/>
                </a:solidFill>
                <a:latin typeface="Lato"/>
                <a:ea typeface="Lato"/>
                <a:cs typeface="Lato"/>
                <a:sym typeface="Lato"/>
              </a:rPr>
              <a:t>L'optimisation des opérations peut permettre de réduire les délais de livraison et donc la satisfaction des clients.</a:t>
            </a:r>
            <a:endParaRPr b="0" i="0" sz="1100" u="none" cap="none" strike="noStrike">
              <a:solidFill>
                <a:schemeClr val="dk1"/>
              </a:solidFill>
              <a:latin typeface="Calibri"/>
              <a:ea typeface="Calibri"/>
              <a:cs typeface="Calibri"/>
              <a:sym typeface="Calibri"/>
            </a:endParaRPr>
          </a:p>
        </p:txBody>
      </p:sp>
      <p:sp>
        <p:nvSpPr>
          <p:cNvPr id="1196" name="Google Shape;1196;p92"/>
          <p:cNvSpPr/>
          <p:nvPr/>
        </p:nvSpPr>
        <p:spPr>
          <a:xfrm>
            <a:off x="5764039" y="2684711"/>
            <a:ext cx="312300" cy="312300"/>
          </a:xfrm>
          <a:prstGeom prst="roundRect">
            <a:avLst>
              <a:gd fmla="val 20000" name="adj"/>
            </a:avLst>
          </a:prstGeom>
          <a:solidFill>
            <a:srgbClr val="E8E8E3"/>
          </a:solidFill>
          <a:ln cap="flat" cmpd="sng" w="13800">
            <a:solidFill>
              <a:srgbClr val="D1D1C7"/>
            </a:solidFill>
            <a:prstDash val="solid"/>
            <a:round/>
            <a:headEnd len="sm" w="sm" type="none"/>
            <a:tailEnd len="sm" w="sm" type="none"/>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1197" name="Google Shape;1197;p92"/>
          <p:cNvSpPr/>
          <p:nvPr/>
        </p:nvSpPr>
        <p:spPr>
          <a:xfrm>
            <a:off x="5863084" y="2710756"/>
            <a:ext cx="114300" cy="260400"/>
          </a:xfrm>
          <a:prstGeom prst="rect">
            <a:avLst/>
          </a:prstGeom>
          <a:noFill/>
          <a:ln>
            <a:noFill/>
          </a:ln>
        </p:spPr>
        <p:txBody>
          <a:bodyPr anchorCtr="0" anchor="t" bIns="28575" lIns="57150" spcFirstLastPara="1" rIns="57150" wrap="square" tIns="28575">
            <a:noAutofit/>
          </a:bodyPr>
          <a:lstStyle/>
          <a:p>
            <a:pPr indent="0" lvl="0" marL="0" marR="0" rtl="0" algn="ctr">
              <a:lnSpc>
                <a:spcPct val="125038"/>
              </a:lnSpc>
              <a:spcBef>
                <a:spcPts val="0"/>
              </a:spcBef>
              <a:spcAft>
                <a:spcPts val="0"/>
              </a:spcAft>
              <a:buClr>
                <a:srgbClr val="272525"/>
              </a:buClr>
              <a:buSzPts val="1600"/>
              <a:buFont typeface="Gelasio"/>
              <a:buNone/>
            </a:pPr>
            <a:r>
              <a:rPr b="0" i="0" lang="fr" sz="1600" u="none" cap="none" strike="noStrike">
                <a:solidFill>
                  <a:srgbClr val="272525"/>
                </a:solidFill>
                <a:latin typeface="Gelasio"/>
                <a:ea typeface="Gelasio"/>
                <a:cs typeface="Gelasio"/>
                <a:sym typeface="Gelasio"/>
              </a:rPr>
              <a:t>3</a:t>
            </a:r>
            <a:endParaRPr b="0" i="0" sz="1600" u="none" cap="none" strike="noStrike">
              <a:solidFill>
                <a:schemeClr val="dk1"/>
              </a:solidFill>
              <a:latin typeface="Calibri"/>
              <a:ea typeface="Calibri"/>
              <a:cs typeface="Calibri"/>
              <a:sym typeface="Calibri"/>
            </a:endParaRPr>
          </a:p>
        </p:txBody>
      </p:sp>
      <p:sp>
        <p:nvSpPr>
          <p:cNvPr id="1198" name="Google Shape;1198;p92"/>
          <p:cNvSpPr/>
          <p:nvPr/>
        </p:nvSpPr>
        <p:spPr>
          <a:xfrm>
            <a:off x="6215360" y="2732410"/>
            <a:ext cx="1562100" cy="216900"/>
          </a:xfrm>
          <a:prstGeom prst="rect">
            <a:avLst/>
          </a:prstGeom>
          <a:noFill/>
          <a:ln>
            <a:noFill/>
          </a:ln>
        </p:spPr>
        <p:txBody>
          <a:bodyPr anchorCtr="0" anchor="t" bIns="28575" lIns="57150" spcFirstLastPara="1" rIns="57150" wrap="square" tIns="28575">
            <a:noAutofit/>
          </a:bodyPr>
          <a:lstStyle/>
          <a:p>
            <a:pPr indent="0" lvl="0" marL="0" marR="0" rtl="0" algn="l">
              <a:lnSpc>
                <a:spcPct val="125011"/>
              </a:lnSpc>
              <a:spcBef>
                <a:spcPts val="0"/>
              </a:spcBef>
              <a:spcAft>
                <a:spcPts val="0"/>
              </a:spcAft>
              <a:buClr>
                <a:srgbClr val="272525"/>
              </a:buClr>
              <a:buSzPts val="1400"/>
              <a:buFont typeface="Gelasio"/>
              <a:buNone/>
            </a:pPr>
            <a:r>
              <a:rPr b="0" i="0" lang="fr" sz="1400" u="none" cap="none" strike="noStrike">
                <a:solidFill>
                  <a:srgbClr val="272525"/>
                </a:solidFill>
                <a:latin typeface="Gelasio"/>
                <a:ea typeface="Gelasio"/>
                <a:cs typeface="Gelasio"/>
                <a:sym typeface="Gelasio"/>
              </a:rPr>
              <a:t>Réduction des délais</a:t>
            </a:r>
            <a:endParaRPr b="0" i="0" sz="1400" u="none" cap="none" strike="noStrike">
              <a:solidFill>
                <a:schemeClr val="dk1"/>
              </a:solidFill>
              <a:latin typeface="Calibri"/>
              <a:ea typeface="Calibri"/>
              <a:cs typeface="Calibri"/>
              <a:sym typeface="Calibri"/>
            </a:endParaRPr>
          </a:p>
        </p:txBody>
      </p:sp>
      <p:sp>
        <p:nvSpPr>
          <p:cNvPr id="1199" name="Google Shape;1199;p92"/>
          <p:cNvSpPr/>
          <p:nvPr/>
        </p:nvSpPr>
        <p:spPr>
          <a:xfrm>
            <a:off x="6215360" y="3240658"/>
            <a:ext cx="1655100" cy="1554900"/>
          </a:xfrm>
          <a:prstGeom prst="rect">
            <a:avLst/>
          </a:prstGeom>
          <a:noFill/>
          <a:ln>
            <a:noFill/>
          </a:ln>
        </p:spPr>
        <p:txBody>
          <a:bodyPr anchorCtr="0" anchor="t" bIns="28575" lIns="57150" spcFirstLastPara="1" rIns="57150" wrap="square" tIns="28575">
            <a:noAutofit/>
          </a:bodyPr>
          <a:lstStyle/>
          <a:p>
            <a:pPr indent="0" lvl="0" marL="0" marR="0" rtl="0" algn="l">
              <a:lnSpc>
                <a:spcPct val="159942"/>
              </a:lnSpc>
              <a:spcBef>
                <a:spcPts val="0"/>
              </a:spcBef>
              <a:spcAft>
                <a:spcPts val="0"/>
              </a:spcAft>
              <a:buClr>
                <a:srgbClr val="272525"/>
              </a:buClr>
              <a:buSzPts val="1100"/>
              <a:buFont typeface="Lato"/>
              <a:buNone/>
            </a:pPr>
            <a:r>
              <a:rPr b="0" i="0" lang="fr" sz="1100" u="none" cap="none" strike="noStrike">
                <a:solidFill>
                  <a:srgbClr val="272525"/>
                </a:solidFill>
                <a:latin typeface="Lato"/>
                <a:ea typeface="Lato"/>
                <a:cs typeface="Lato"/>
                <a:sym typeface="Lato"/>
              </a:rPr>
              <a:t>L'optimisation des opérations et la gestion de la chaîne logistique peuvent contribuer à une réduction des délais de livraison et donc à la satisfaction des clients.</a:t>
            </a:r>
            <a:endParaRPr b="0" i="0" sz="1100" u="none" cap="none" strike="noStrike">
              <a:solidFill>
                <a:schemeClr val="dk1"/>
              </a:solidFill>
              <a:latin typeface="Calibri"/>
              <a:ea typeface="Calibri"/>
              <a:cs typeface="Calibri"/>
              <a:sym typeface="Calibri"/>
            </a:endParaRPr>
          </a:p>
        </p:txBody>
      </p:sp>
      <p:pic>
        <p:nvPicPr>
          <p:cNvPr descr="preencoded.png" id="1200" name="Google Shape;1200;p92"/>
          <p:cNvPicPr preferRelativeResize="0"/>
          <p:nvPr/>
        </p:nvPicPr>
        <p:blipFill rotWithShape="1">
          <a:blip r:embed="rId4">
            <a:alphaModFix/>
          </a:blip>
          <a:srcRect b="0" l="0" r="0" t="0"/>
          <a:stretch/>
        </p:blipFill>
        <p:spPr>
          <a:xfrm>
            <a:off x="0" y="0"/>
            <a:ext cx="9144000" cy="833214"/>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5" name="Shape 1205"/>
        <p:cNvGrpSpPr/>
        <p:nvPr/>
      </p:nvGrpSpPr>
      <p:grpSpPr>
        <a:xfrm>
          <a:off x="0" y="0"/>
          <a:ext cx="0" cy="0"/>
          <a:chOff x="0" y="0"/>
          <a:chExt cx="0" cy="0"/>
        </a:xfrm>
      </p:grpSpPr>
      <p:pic>
        <p:nvPicPr>
          <p:cNvPr descr="preencoded.png" id="1206" name="Google Shape;1206;p93"/>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1207" name="Google Shape;1207;p93"/>
          <p:cNvSpPr/>
          <p:nvPr/>
        </p:nvSpPr>
        <p:spPr>
          <a:xfrm>
            <a:off x="0" y="0"/>
            <a:ext cx="9144000" cy="5143500"/>
          </a:xfrm>
          <a:prstGeom prst="rect">
            <a:avLst/>
          </a:prstGeom>
          <a:solidFill>
            <a:srgbClr val="FFFFFF">
              <a:alpha val="74900"/>
            </a:srgbClr>
          </a:solidFill>
          <a:ln cap="flat" cmpd="sng" w="13800">
            <a:solidFill>
              <a:srgbClr val="FFFFFF">
                <a:alpha val="63919"/>
              </a:srgbClr>
            </a:solidFill>
            <a:prstDash val="solid"/>
            <a:round/>
            <a:headEnd len="sm" w="sm" type="none"/>
            <a:tailEnd len="sm" w="sm" type="none"/>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1208" name="Google Shape;1208;p93"/>
          <p:cNvSpPr/>
          <p:nvPr/>
        </p:nvSpPr>
        <p:spPr>
          <a:xfrm>
            <a:off x="3949749" y="905694"/>
            <a:ext cx="2777400" cy="434100"/>
          </a:xfrm>
          <a:prstGeom prst="rect">
            <a:avLst/>
          </a:prstGeom>
          <a:noFill/>
          <a:ln>
            <a:noFill/>
          </a:ln>
        </p:spPr>
        <p:txBody>
          <a:bodyPr anchorCtr="0" anchor="t" bIns="28575" lIns="57150" spcFirstLastPara="1" rIns="57150" wrap="square" tIns="28575">
            <a:noAutofit/>
          </a:bodyPr>
          <a:lstStyle/>
          <a:p>
            <a:pPr indent="0" lvl="0" marL="0" marR="0" rtl="0" algn="l">
              <a:lnSpc>
                <a:spcPct val="125011"/>
              </a:lnSpc>
              <a:spcBef>
                <a:spcPts val="0"/>
              </a:spcBef>
              <a:spcAft>
                <a:spcPts val="0"/>
              </a:spcAft>
              <a:buClr>
                <a:srgbClr val="312F2B"/>
              </a:buClr>
              <a:buSzPts val="2700"/>
              <a:buFont typeface="Gelasio"/>
              <a:buNone/>
            </a:pPr>
            <a:r>
              <a:rPr b="0" i="0" lang="fr" sz="2700" u="none" cap="none" strike="noStrike">
                <a:solidFill>
                  <a:srgbClr val="312F2B"/>
                </a:solidFill>
                <a:latin typeface="Gelasio"/>
                <a:ea typeface="Gelasio"/>
                <a:cs typeface="Gelasio"/>
                <a:sym typeface="Gelasio"/>
              </a:rPr>
              <a:t>12. Etude de Cas</a:t>
            </a:r>
            <a:endParaRPr b="0" i="0" sz="2700" u="none" cap="none" strike="noStrike">
              <a:solidFill>
                <a:schemeClr val="dk1"/>
              </a:solidFill>
              <a:latin typeface="Calibri"/>
              <a:ea typeface="Calibri"/>
              <a:cs typeface="Calibri"/>
              <a:sym typeface="Calibri"/>
            </a:endParaRPr>
          </a:p>
        </p:txBody>
      </p:sp>
      <p:sp>
        <p:nvSpPr>
          <p:cNvPr id="1209" name="Google Shape;1209;p93"/>
          <p:cNvSpPr/>
          <p:nvPr/>
        </p:nvSpPr>
        <p:spPr>
          <a:xfrm>
            <a:off x="3949749" y="1547961"/>
            <a:ext cx="4673400" cy="444300"/>
          </a:xfrm>
          <a:prstGeom prst="rect">
            <a:avLst/>
          </a:prstGeom>
          <a:noFill/>
          <a:ln>
            <a:noFill/>
          </a:ln>
        </p:spPr>
        <p:txBody>
          <a:bodyPr anchorCtr="0" anchor="t" bIns="28575" lIns="57150" spcFirstLastPara="1" rIns="57150" wrap="square" tIns="28575">
            <a:noAutofit/>
          </a:bodyPr>
          <a:lstStyle/>
          <a:p>
            <a:pPr indent="0" lvl="0" marL="0" marR="0" rtl="0" algn="l">
              <a:lnSpc>
                <a:spcPct val="159942"/>
              </a:lnSpc>
              <a:spcBef>
                <a:spcPts val="0"/>
              </a:spcBef>
              <a:spcAft>
                <a:spcPts val="0"/>
              </a:spcAft>
              <a:buClr>
                <a:srgbClr val="272525"/>
              </a:buClr>
              <a:buSzPts val="1100"/>
              <a:buFont typeface="Lato"/>
              <a:buNone/>
            </a:pPr>
            <a:r>
              <a:rPr b="0" i="0" lang="fr" sz="1100" u="none" cap="none" strike="noStrike">
                <a:solidFill>
                  <a:srgbClr val="272525"/>
                </a:solidFill>
                <a:latin typeface="Lato"/>
                <a:ea typeface="Lato"/>
                <a:cs typeface="Lato"/>
                <a:sym typeface="Lato"/>
              </a:rPr>
              <a:t>Par groupe de 3 ou 4 personnes, vous allez sélectionner une entreprise où vous travaillez. </a:t>
            </a:r>
            <a:endParaRPr b="0" i="0" sz="1100" u="none" cap="none" strike="noStrike">
              <a:solidFill>
                <a:schemeClr val="dk1"/>
              </a:solidFill>
              <a:latin typeface="Calibri"/>
              <a:ea typeface="Calibri"/>
              <a:cs typeface="Calibri"/>
              <a:sym typeface="Calibri"/>
            </a:endParaRPr>
          </a:p>
        </p:txBody>
      </p:sp>
      <p:sp>
        <p:nvSpPr>
          <p:cNvPr id="1210" name="Google Shape;1210;p93"/>
          <p:cNvSpPr/>
          <p:nvPr/>
        </p:nvSpPr>
        <p:spPr>
          <a:xfrm>
            <a:off x="3949749" y="2148408"/>
            <a:ext cx="4673400" cy="666300"/>
          </a:xfrm>
          <a:prstGeom prst="rect">
            <a:avLst/>
          </a:prstGeom>
          <a:noFill/>
          <a:ln>
            <a:noFill/>
          </a:ln>
        </p:spPr>
        <p:txBody>
          <a:bodyPr anchorCtr="0" anchor="t" bIns="28575" lIns="57150" spcFirstLastPara="1" rIns="57150" wrap="square" tIns="28575">
            <a:noAutofit/>
          </a:bodyPr>
          <a:lstStyle/>
          <a:p>
            <a:pPr indent="0" lvl="0" marL="0" marR="0" rtl="0" algn="l">
              <a:lnSpc>
                <a:spcPct val="159942"/>
              </a:lnSpc>
              <a:spcBef>
                <a:spcPts val="0"/>
              </a:spcBef>
              <a:spcAft>
                <a:spcPts val="0"/>
              </a:spcAft>
              <a:buClr>
                <a:srgbClr val="272525"/>
              </a:buClr>
              <a:buSzPts val="1100"/>
              <a:buFont typeface="Lato"/>
              <a:buNone/>
            </a:pPr>
            <a:r>
              <a:rPr b="0" i="0" lang="fr" sz="1100" u="none" cap="none" strike="noStrike">
                <a:solidFill>
                  <a:srgbClr val="272525"/>
                </a:solidFill>
                <a:latin typeface="Lato"/>
                <a:ea typeface="Lato"/>
                <a:cs typeface="Lato"/>
                <a:sym typeface="Lato"/>
              </a:rPr>
              <a:t>Faites un état de l'art de votre SII dans la limite de vos connaissances. N'hésitez pas à faire des hypothèses pertinentes ou demander à vos collègues s'ils ont des informations supplémentaires. </a:t>
            </a:r>
            <a:endParaRPr b="0" i="0" sz="1100" u="none" cap="none" strike="noStrike">
              <a:solidFill>
                <a:schemeClr val="dk1"/>
              </a:solidFill>
              <a:latin typeface="Calibri"/>
              <a:ea typeface="Calibri"/>
              <a:cs typeface="Calibri"/>
              <a:sym typeface="Calibri"/>
            </a:endParaRPr>
          </a:p>
        </p:txBody>
      </p:sp>
      <p:sp>
        <p:nvSpPr>
          <p:cNvPr id="1211" name="Google Shape;1211;p93"/>
          <p:cNvSpPr/>
          <p:nvPr/>
        </p:nvSpPr>
        <p:spPr>
          <a:xfrm>
            <a:off x="3949749" y="2970981"/>
            <a:ext cx="4673400" cy="666300"/>
          </a:xfrm>
          <a:prstGeom prst="rect">
            <a:avLst/>
          </a:prstGeom>
          <a:noFill/>
          <a:ln>
            <a:noFill/>
          </a:ln>
        </p:spPr>
        <p:txBody>
          <a:bodyPr anchorCtr="0" anchor="t" bIns="28575" lIns="57150" spcFirstLastPara="1" rIns="57150" wrap="square" tIns="28575">
            <a:noAutofit/>
          </a:bodyPr>
          <a:lstStyle/>
          <a:p>
            <a:pPr indent="0" lvl="0" marL="0" marR="0" rtl="0" algn="l">
              <a:lnSpc>
                <a:spcPct val="159942"/>
              </a:lnSpc>
              <a:spcBef>
                <a:spcPts val="0"/>
              </a:spcBef>
              <a:spcAft>
                <a:spcPts val="0"/>
              </a:spcAft>
              <a:buClr>
                <a:srgbClr val="272525"/>
              </a:buClr>
              <a:buSzPts val="1100"/>
              <a:buFont typeface="Lato"/>
              <a:buNone/>
            </a:pPr>
            <a:r>
              <a:rPr b="0" i="0" lang="fr" sz="1100" u="none" cap="none" strike="noStrike">
                <a:solidFill>
                  <a:srgbClr val="272525"/>
                </a:solidFill>
                <a:latin typeface="Lato"/>
                <a:ea typeface="Lato"/>
                <a:cs typeface="Lato"/>
                <a:sym typeface="Lato"/>
              </a:rPr>
              <a:t>Une fois cet état de l'art réalisé, définissez de potentielles améliorations en restant synthétique. Vous pouvez croiser des entreprises à l'intérieur de vos groupes si cela est pertinent.</a:t>
            </a:r>
            <a:endParaRPr b="0" i="0" sz="1100" u="none" cap="none" strike="noStrike">
              <a:solidFill>
                <a:schemeClr val="dk1"/>
              </a:solidFill>
              <a:latin typeface="Calibri"/>
              <a:ea typeface="Calibri"/>
              <a:cs typeface="Calibri"/>
              <a:sym typeface="Calibri"/>
            </a:endParaRPr>
          </a:p>
        </p:txBody>
      </p:sp>
      <p:sp>
        <p:nvSpPr>
          <p:cNvPr id="1212" name="Google Shape;1212;p93"/>
          <p:cNvSpPr/>
          <p:nvPr/>
        </p:nvSpPr>
        <p:spPr>
          <a:xfrm>
            <a:off x="3949749" y="3793554"/>
            <a:ext cx="4673400" cy="444300"/>
          </a:xfrm>
          <a:prstGeom prst="rect">
            <a:avLst/>
          </a:prstGeom>
          <a:noFill/>
          <a:ln>
            <a:noFill/>
          </a:ln>
        </p:spPr>
        <p:txBody>
          <a:bodyPr anchorCtr="0" anchor="t" bIns="28575" lIns="57150" spcFirstLastPara="1" rIns="57150" wrap="square" tIns="28575">
            <a:noAutofit/>
          </a:bodyPr>
          <a:lstStyle/>
          <a:p>
            <a:pPr indent="0" lvl="0" marL="0" marR="0" rtl="0" algn="l">
              <a:lnSpc>
                <a:spcPct val="159942"/>
              </a:lnSpc>
              <a:spcBef>
                <a:spcPts val="0"/>
              </a:spcBef>
              <a:spcAft>
                <a:spcPts val="0"/>
              </a:spcAft>
              <a:buClr>
                <a:srgbClr val="272525"/>
              </a:buClr>
              <a:buSzPts val="1100"/>
              <a:buFont typeface="Lato"/>
              <a:buNone/>
            </a:pPr>
            <a:r>
              <a:rPr b="0" i="0" lang="fr" sz="1100" u="none" cap="none" strike="noStrike">
                <a:solidFill>
                  <a:srgbClr val="272525"/>
                </a:solidFill>
                <a:latin typeface="Lato"/>
                <a:ea typeface="Lato"/>
                <a:cs typeface="Lato"/>
                <a:sym typeface="Lato"/>
              </a:rPr>
              <a:t>Faites une présentation de 15 à 20 minutes par groupe sur votre étude de cas.</a:t>
            </a:r>
            <a:endParaRPr b="0" i="0" sz="1100" u="none" cap="none" strike="noStrike">
              <a:solidFill>
                <a:schemeClr val="dk1"/>
              </a:solidFill>
              <a:latin typeface="Calibri"/>
              <a:ea typeface="Calibri"/>
              <a:cs typeface="Calibri"/>
              <a:sym typeface="Calibri"/>
            </a:endParaRPr>
          </a:p>
        </p:txBody>
      </p:sp>
      <p:pic>
        <p:nvPicPr>
          <p:cNvPr descr="preencoded.png" id="1213" name="Google Shape;1213;p93"/>
          <p:cNvPicPr preferRelativeResize="0"/>
          <p:nvPr/>
        </p:nvPicPr>
        <p:blipFill rotWithShape="1">
          <a:blip r:embed="rId4">
            <a:alphaModFix/>
          </a:blip>
          <a:srcRect b="0" l="0" r="0" t="0"/>
          <a:stretch/>
        </p:blipFill>
        <p:spPr>
          <a:xfrm>
            <a:off x="0" y="0"/>
            <a:ext cx="3429000" cy="51435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33"/>
          <p:cNvSpPr txBox="1"/>
          <p:nvPr>
            <p:ph type="ctrTitle"/>
          </p:nvPr>
        </p:nvSpPr>
        <p:spPr>
          <a:xfrm>
            <a:off x="1858703" y="1822833"/>
            <a:ext cx="5361300" cy="14481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fr"/>
              <a:t>PLM</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34"/>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Sommaire</a:t>
            </a:r>
            <a:endParaRPr/>
          </a:p>
        </p:txBody>
      </p:sp>
      <p:sp>
        <p:nvSpPr>
          <p:cNvPr id="351" name="Google Shape;351;p34"/>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sz="1100">
                <a:solidFill>
                  <a:srgbClr val="000000"/>
                </a:solidFill>
                <a:latin typeface="Arial"/>
                <a:ea typeface="Arial"/>
                <a:cs typeface="Arial"/>
                <a:sym typeface="Arial"/>
              </a:rPr>
              <a:t>I. Introduction aux Systèmes d'informations industriels </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rPr lang="fr" sz="1100">
                <a:solidFill>
                  <a:srgbClr val="000000"/>
                </a:solidFill>
                <a:latin typeface="Arial"/>
                <a:ea typeface="Arial"/>
                <a:cs typeface="Arial"/>
                <a:sym typeface="Arial"/>
              </a:rPr>
              <a:t>A. Définition et rôle des systèmes d'informations industriels </a:t>
            </a:r>
            <a:endParaRPr sz="1100">
              <a:solidFill>
                <a:srgbClr val="000000"/>
              </a:solidFill>
              <a:latin typeface="Arial"/>
              <a:ea typeface="Arial"/>
              <a:cs typeface="Arial"/>
              <a:sym typeface="Arial"/>
            </a:endParaRPr>
          </a:p>
          <a:p>
            <a:pPr indent="0" lvl="0" marL="0" rtl="0" algn="l">
              <a:spcBef>
                <a:spcPts val="0"/>
              </a:spcBef>
              <a:spcAft>
                <a:spcPts val="0"/>
              </a:spcAft>
              <a:buNone/>
            </a:pPr>
            <a:r>
              <a:rPr lang="fr" sz="1100">
                <a:solidFill>
                  <a:srgbClr val="000000"/>
                </a:solidFill>
                <a:latin typeface="Arial"/>
                <a:ea typeface="Arial"/>
                <a:cs typeface="Arial"/>
                <a:sym typeface="Arial"/>
              </a:rPr>
              <a:t>B. Importance des systèmes d'informations dans le contexte industriel </a:t>
            </a:r>
            <a:endParaRPr sz="1100">
              <a:solidFill>
                <a:srgbClr val="000000"/>
              </a:solidFill>
              <a:latin typeface="Arial"/>
              <a:ea typeface="Arial"/>
              <a:cs typeface="Arial"/>
              <a:sym typeface="Arial"/>
            </a:endParaRPr>
          </a:p>
          <a:p>
            <a:pPr indent="0" lvl="0" marL="0" rtl="0" algn="l">
              <a:spcBef>
                <a:spcPts val="0"/>
              </a:spcBef>
              <a:spcAft>
                <a:spcPts val="0"/>
              </a:spcAft>
              <a:buNone/>
            </a:pPr>
            <a:r>
              <a:rPr lang="fr" sz="1100">
                <a:solidFill>
                  <a:srgbClr val="000000"/>
                </a:solidFill>
                <a:latin typeface="Arial"/>
                <a:ea typeface="Arial"/>
                <a:cs typeface="Arial"/>
                <a:sym typeface="Arial"/>
              </a:rPr>
              <a:t>C. Objectifs et avantages des systèmes d'informations industriels</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120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3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Sommaire</a:t>
            </a:r>
            <a:endParaRPr/>
          </a:p>
        </p:txBody>
      </p:sp>
      <p:sp>
        <p:nvSpPr>
          <p:cNvPr id="357" name="Google Shape;357;p35"/>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sz="1100">
                <a:solidFill>
                  <a:srgbClr val="000000"/>
                </a:solidFill>
                <a:latin typeface="Arial"/>
                <a:ea typeface="Arial"/>
                <a:cs typeface="Arial"/>
                <a:sym typeface="Arial"/>
              </a:rPr>
              <a:t>II. Architecture des Systèmes d'informations industriels </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rPr lang="fr" sz="1100">
                <a:solidFill>
                  <a:srgbClr val="000000"/>
                </a:solidFill>
                <a:latin typeface="Arial"/>
                <a:ea typeface="Arial"/>
                <a:cs typeface="Arial"/>
                <a:sym typeface="Arial"/>
              </a:rPr>
              <a:t>A. Composantes d'un système d'informations industriel </a:t>
            </a:r>
            <a:endParaRPr sz="1100">
              <a:solidFill>
                <a:srgbClr val="000000"/>
              </a:solidFill>
              <a:latin typeface="Arial"/>
              <a:ea typeface="Arial"/>
              <a:cs typeface="Arial"/>
              <a:sym typeface="Arial"/>
            </a:endParaRPr>
          </a:p>
          <a:p>
            <a:pPr indent="0" lvl="0" marL="0" rtl="0" algn="l">
              <a:spcBef>
                <a:spcPts val="0"/>
              </a:spcBef>
              <a:spcAft>
                <a:spcPts val="0"/>
              </a:spcAft>
              <a:buNone/>
            </a:pPr>
            <a:r>
              <a:rPr lang="fr" sz="1100">
                <a:solidFill>
                  <a:srgbClr val="000000"/>
                </a:solidFill>
                <a:latin typeface="Arial"/>
                <a:ea typeface="Arial"/>
                <a:cs typeface="Arial"/>
                <a:sym typeface="Arial"/>
              </a:rPr>
              <a:t>B. Modèles d'architecture des systèmes d'informations </a:t>
            </a:r>
            <a:endParaRPr sz="1100">
              <a:solidFill>
                <a:srgbClr val="000000"/>
              </a:solidFill>
              <a:latin typeface="Arial"/>
              <a:ea typeface="Arial"/>
              <a:cs typeface="Arial"/>
              <a:sym typeface="Arial"/>
            </a:endParaRPr>
          </a:p>
          <a:p>
            <a:pPr indent="0" lvl="0" marL="0" rtl="0" algn="l">
              <a:spcBef>
                <a:spcPts val="0"/>
              </a:spcBef>
              <a:spcAft>
                <a:spcPts val="0"/>
              </a:spcAft>
              <a:buNone/>
            </a:pPr>
            <a:r>
              <a:rPr lang="fr" sz="1100">
                <a:solidFill>
                  <a:srgbClr val="000000"/>
                </a:solidFill>
                <a:latin typeface="Arial"/>
                <a:ea typeface="Arial"/>
                <a:cs typeface="Arial"/>
                <a:sym typeface="Arial"/>
              </a:rPr>
              <a:t>C. Intégration des systèmes d'informations dans l'industrie</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120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hift">
  <a:themeElements>
    <a:clrScheme name="Shift">
      <a:dk1>
        <a:srgbClr val="FFFFFF"/>
      </a:dk1>
      <a:lt1>
        <a:srgbClr val="AF7B51"/>
      </a:lt1>
      <a:dk2>
        <a:srgbClr val="233A44"/>
      </a:dk2>
      <a:lt2>
        <a:srgbClr val="D9D9D9"/>
      </a:lt2>
      <a:accent1>
        <a:srgbClr val="00796B"/>
      </a:accent1>
      <a:accent2>
        <a:srgbClr val="D9563F"/>
      </a:accent2>
      <a:accent3>
        <a:srgbClr val="C4A15A"/>
      </a:accent3>
      <a:accent4>
        <a:srgbClr val="14F597"/>
      </a:accent4>
      <a:accent5>
        <a:srgbClr val="3D4594"/>
      </a:accent5>
      <a:accent6>
        <a:srgbClr val="163EF5"/>
      </a:accent6>
      <a:hlink>
        <a:srgbClr val="3D4594"/>
      </a:hlink>
      <a:folHlink>
        <a:srgbClr val="3D45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